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2"/>
  </p:notesMasterIdLst>
  <p:sldIdLst>
    <p:sldId id="257" r:id="rId3"/>
    <p:sldId id="283" r:id="rId4"/>
    <p:sldId id="443" r:id="rId5"/>
    <p:sldId id="473" r:id="rId6"/>
    <p:sldId id="284" r:id="rId7"/>
    <p:sldId id="438" r:id="rId8"/>
    <p:sldId id="440" r:id="rId9"/>
    <p:sldId id="472" r:id="rId10"/>
    <p:sldId id="474" r:id="rId11"/>
    <p:sldId id="308" r:id="rId12"/>
    <p:sldId id="481" r:id="rId13"/>
    <p:sldId id="484" r:id="rId14"/>
    <p:sldId id="485" r:id="rId15"/>
    <p:sldId id="307" r:id="rId16"/>
    <p:sldId id="480" r:id="rId17"/>
    <p:sldId id="479" r:id="rId18"/>
    <p:sldId id="483" r:id="rId19"/>
    <p:sldId id="486" r:id="rId20"/>
    <p:sldId id="272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35" autoAdjust="0"/>
    <p:restoredTop sz="97392" autoAdjust="0"/>
  </p:normalViewPr>
  <p:slideViewPr>
    <p:cSldViewPr snapToGrid="0">
      <p:cViewPr varScale="1">
        <p:scale>
          <a:sx n="155" d="100"/>
          <a:sy n="155" d="100"/>
        </p:scale>
        <p:origin x="640" y="92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F9E0C6-FEF4-4BD2-8750-83DB40E61E83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F219AD-4FC5-4098-8ECF-F161EB3030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745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DA79E-E9AC-43C1-ABAB-7C39F1C47773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E19A61-268A-42FB-A53F-43E09090D75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249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4B179D-4656-F41F-4F70-66A48902D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618522-1BDD-B0D2-7902-703934AA0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372B0B-FBFC-EE77-1713-A03A8EB41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F87611-0E4E-8C9C-A5C7-6FE3890FC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DA656C-1A47-0055-D719-6BC32DABF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843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128979-2FEF-786E-C647-2EDD9AAB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0747BD2-7AF9-18E2-F249-E1A2C1052D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B75DB9-13B1-7BE6-6E1F-451A6527C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2D9F8F-3F6C-A720-E421-7EFB79AE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097CEB-4454-FC06-D74D-C76EB05AF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86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BC135B2-28DC-3A2C-0042-987E6ADD3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E0DEDA-56D3-62DE-C731-62031D31E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B471A7-E2A0-1BD1-3400-459ED28B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52353F-452E-674F-4142-25537642E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CDA9F7-0406-CCB2-41FA-24C6B355E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57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38743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边形 3">
            <a:extLst>
              <a:ext uri="{FF2B5EF4-FFF2-40B4-BE49-F238E27FC236}">
                <a16:creationId xmlns:a16="http://schemas.microsoft.com/office/drawing/2014/main" id="{499AB620-6E09-41BA-94F5-FEEA162468AD}"/>
              </a:ext>
            </a:extLst>
          </p:cNvPr>
          <p:cNvSpPr/>
          <p:nvPr userDrawn="1"/>
        </p:nvSpPr>
        <p:spPr>
          <a:xfrm>
            <a:off x="8420799" y="6544465"/>
            <a:ext cx="3784244" cy="313535"/>
          </a:xfrm>
          <a:custGeom>
            <a:avLst/>
            <a:gdLst>
              <a:gd name="connsiteX0" fmla="*/ 0 w 3749666"/>
              <a:gd name="connsiteY0" fmla="*/ 279463 h 279463"/>
              <a:gd name="connsiteX1" fmla="*/ 323562 w 3749666"/>
              <a:gd name="connsiteY1" fmla="*/ 0 h 279463"/>
              <a:gd name="connsiteX2" fmla="*/ 3749666 w 3749666"/>
              <a:gd name="connsiteY2" fmla="*/ 0 h 279463"/>
              <a:gd name="connsiteX3" fmla="*/ 3426104 w 3749666"/>
              <a:gd name="connsiteY3" fmla="*/ 279463 h 279463"/>
              <a:gd name="connsiteX4" fmla="*/ 0 w 3749666"/>
              <a:gd name="connsiteY4" fmla="*/ 279463 h 279463"/>
              <a:gd name="connsiteX0" fmla="*/ 0 w 3784244"/>
              <a:gd name="connsiteY0" fmla="*/ 279463 h 279463"/>
              <a:gd name="connsiteX1" fmla="*/ 323562 w 3784244"/>
              <a:gd name="connsiteY1" fmla="*/ 0 h 279463"/>
              <a:gd name="connsiteX2" fmla="*/ 3749666 w 3784244"/>
              <a:gd name="connsiteY2" fmla="*/ 0 h 279463"/>
              <a:gd name="connsiteX3" fmla="*/ 3784244 w 3784244"/>
              <a:gd name="connsiteY3" fmla="*/ 279463 h 279463"/>
              <a:gd name="connsiteX4" fmla="*/ 0 w 3784244"/>
              <a:gd name="connsiteY4" fmla="*/ 279463 h 279463"/>
              <a:gd name="connsiteX0" fmla="*/ 0 w 3784244"/>
              <a:gd name="connsiteY0" fmla="*/ 279463 h 279463"/>
              <a:gd name="connsiteX1" fmla="*/ 323562 w 3784244"/>
              <a:gd name="connsiteY1" fmla="*/ 0 h 279463"/>
              <a:gd name="connsiteX2" fmla="*/ 3772526 w 3784244"/>
              <a:gd name="connsiteY2" fmla="*/ 6792 h 279463"/>
              <a:gd name="connsiteX3" fmla="*/ 3784244 w 3784244"/>
              <a:gd name="connsiteY3" fmla="*/ 279463 h 279463"/>
              <a:gd name="connsiteX4" fmla="*/ 0 w 3784244"/>
              <a:gd name="connsiteY4" fmla="*/ 279463 h 279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4244" h="279463">
                <a:moveTo>
                  <a:pt x="0" y="279463"/>
                </a:moveTo>
                <a:lnTo>
                  <a:pt x="323562" y="0"/>
                </a:lnTo>
                <a:lnTo>
                  <a:pt x="3772526" y="6792"/>
                </a:lnTo>
                <a:lnTo>
                  <a:pt x="3784244" y="279463"/>
                </a:lnTo>
                <a:lnTo>
                  <a:pt x="0" y="279463"/>
                </a:lnTo>
                <a:close/>
              </a:path>
            </a:pathLst>
          </a:custGeom>
          <a:solidFill>
            <a:srgbClr val="E2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平行四边形 3">
            <a:extLst>
              <a:ext uri="{FF2B5EF4-FFF2-40B4-BE49-F238E27FC236}">
                <a16:creationId xmlns:a16="http://schemas.microsoft.com/office/drawing/2014/main" id="{499AB620-6E09-41BA-94F5-FEEA162468AD}"/>
              </a:ext>
            </a:extLst>
          </p:cNvPr>
          <p:cNvSpPr/>
          <p:nvPr userDrawn="1"/>
        </p:nvSpPr>
        <p:spPr>
          <a:xfrm rot="10800000">
            <a:off x="-34578" y="2380"/>
            <a:ext cx="3784244" cy="313535"/>
          </a:xfrm>
          <a:custGeom>
            <a:avLst/>
            <a:gdLst>
              <a:gd name="connsiteX0" fmla="*/ 0 w 3749666"/>
              <a:gd name="connsiteY0" fmla="*/ 279463 h 279463"/>
              <a:gd name="connsiteX1" fmla="*/ 323562 w 3749666"/>
              <a:gd name="connsiteY1" fmla="*/ 0 h 279463"/>
              <a:gd name="connsiteX2" fmla="*/ 3749666 w 3749666"/>
              <a:gd name="connsiteY2" fmla="*/ 0 h 279463"/>
              <a:gd name="connsiteX3" fmla="*/ 3426104 w 3749666"/>
              <a:gd name="connsiteY3" fmla="*/ 279463 h 279463"/>
              <a:gd name="connsiteX4" fmla="*/ 0 w 3749666"/>
              <a:gd name="connsiteY4" fmla="*/ 279463 h 279463"/>
              <a:gd name="connsiteX0" fmla="*/ 0 w 3784244"/>
              <a:gd name="connsiteY0" fmla="*/ 279463 h 279463"/>
              <a:gd name="connsiteX1" fmla="*/ 323562 w 3784244"/>
              <a:gd name="connsiteY1" fmla="*/ 0 h 279463"/>
              <a:gd name="connsiteX2" fmla="*/ 3749666 w 3784244"/>
              <a:gd name="connsiteY2" fmla="*/ 0 h 279463"/>
              <a:gd name="connsiteX3" fmla="*/ 3784244 w 3784244"/>
              <a:gd name="connsiteY3" fmla="*/ 279463 h 279463"/>
              <a:gd name="connsiteX4" fmla="*/ 0 w 3784244"/>
              <a:gd name="connsiteY4" fmla="*/ 279463 h 279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4244" h="279463">
                <a:moveTo>
                  <a:pt x="0" y="279463"/>
                </a:moveTo>
                <a:lnTo>
                  <a:pt x="323562" y="0"/>
                </a:lnTo>
                <a:lnTo>
                  <a:pt x="3749666" y="0"/>
                </a:lnTo>
                <a:lnTo>
                  <a:pt x="3784244" y="279463"/>
                </a:lnTo>
                <a:lnTo>
                  <a:pt x="0" y="279463"/>
                </a:lnTo>
                <a:close/>
              </a:path>
            </a:pathLst>
          </a:custGeom>
          <a:solidFill>
            <a:srgbClr val="E2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平行四边形 18">
            <a:extLst>
              <a:ext uri="{FF2B5EF4-FFF2-40B4-BE49-F238E27FC236}">
                <a16:creationId xmlns:a16="http://schemas.microsoft.com/office/drawing/2014/main" id="{6F7C9EFB-A475-4997-88D2-22BAEC3728CC}"/>
              </a:ext>
            </a:extLst>
          </p:cNvPr>
          <p:cNvSpPr/>
          <p:nvPr userDrawn="1"/>
        </p:nvSpPr>
        <p:spPr>
          <a:xfrm rot="10800000">
            <a:off x="0" y="0"/>
            <a:ext cx="3216338" cy="316834"/>
          </a:xfrm>
          <a:custGeom>
            <a:avLst/>
            <a:gdLst>
              <a:gd name="connsiteX0" fmla="*/ 0 w 3572681"/>
              <a:gd name="connsiteY0" fmla="*/ 307776 h 307776"/>
              <a:gd name="connsiteX1" fmla="*/ 356343 w 3572681"/>
              <a:gd name="connsiteY1" fmla="*/ 0 h 307776"/>
              <a:gd name="connsiteX2" fmla="*/ 3572681 w 3572681"/>
              <a:gd name="connsiteY2" fmla="*/ 0 h 307776"/>
              <a:gd name="connsiteX3" fmla="*/ 3216338 w 3572681"/>
              <a:gd name="connsiteY3" fmla="*/ 307776 h 307776"/>
              <a:gd name="connsiteX4" fmla="*/ 0 w 3572681"/>
              <a:gd name="connsiteY4" fmla="*/ 307776 h 307776"/>
              <a:gd name="connsiteX0" fmla="*/ 0 w 3216338"/>
              <a:gd name="connsiteY0" fmla="*/ 307776 h 307776"/>
              <a:gd name="connsiteX1" fmla="*/ 356343 w 3216338"/>
              <a:gd name="connsiteY1" fmla="*/ 0 h 307776"/>
              <a:gd name="connsiteX2" fmla="*/ 3210731 w 3216338"/>
              <a:gd name="connsiteY2" fmla="*/ 0 h 307776"/>
              <a:gd name="connsiteX3" fmla="*/ 3216338 w 3216338"/>
              <a:gd name="connsiteY3" fmla="*/ 307776 h 307776"/>
              <a:gd name="connsiteX4" fmla="*/ 0 w 3216338"/>
              <a:gd name="connsiteY4" fmla="*/ 307776 h 307776"/>
              <a:gd name="connsiteX0" fmla="*/ 0 w 3216338"/>
              <a:gd name="connsiteY0" fmla="*/ 310157 h 310157"/>
              <a:gd name="connsiteX1" fmla="*/ 356343 w 3216338"/>
              <a:gd name="connsiteY1" fmla="*/ 2381 h 310157"/>
              <a:gd name="connsiteX2" fmla="*/ 3215494 w 3216338"/>
              <a:gd name="connsiteY2" fmla="*/ 0 h 310157"/>
              <a:gd name="connsiteX3" fmla="*/ 3216338 w 3216338"/>
              <a:gd name="connsiteY3" fmla="*/ 310157 h 310157"/>
              <a:gd name="connsiteX4" fmla="*/ 0 w 3216338"/>
              <a:gd name="connsiteY4" fmla="*/ 310157 h 31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6338" h="310157">
                <a:moveTo>
                  <a:pt x="0" y="310157"/>
                </a:moveTo>
                <a:lnTo>
                  <a:pt x="356343" y="2381"/>
                </a:lnTo>
                <a:lnTo>
                  <a:pt x="3215494" y="0"/>
                </a:lnTo>
                <a:cubicBezTo>
                  <a:pt x="3215775" y="103386"/>
                  <a:pt x="3216057" y="206771"/>
                  <a:pt x="3216338" y="310157"/>
                </a:cubicBezTo>
                <a:lnTo>
                  <a:pt x="0" y="310157"/>
                </a:lnTo>
                <a:close/>
              </a:path>
            </a:pathLst>
          </a:custGeom>
          <a:gradFill>
            <a:gsLst>
              <a:gs pos="0">
                <a:srgbClr val="2F8BFD">
                  <a:alpha val="17000"/>
                </a:srgbClr>
              </a:gs>
              <a:gs pos="100000">
                <a:srgbClr val="0159D5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: 圆角 9">
            <a:extLst>
              <a:ext uri="{FF2B5EF4-FFF2-40B4-BE49-F238E27FC236}">
                <a16:creationId xmlns:a16="http://schemas.microsoft.com/office/drawing/2014/main" id="{CCF0B232-C7E9-4D6D-9D4C-25BBD7BEAC35}"/>
              </a:ext>
            </a:extLst>
          </p:cNvPr>
          <p:cNvSpPr/>
          <p:nvPr userDrawn="1"/>
        </p:nvSpPr>
        <p:spPr>
          <a:xfrm>
            <a:off x="0" y="522918"/>
            <a:ext cx="474562" cy="63756"/>
          </a:xfrm>
          <a:prstGeom prst="roundRect">
            <a:avLst/>
          </a:prstGeom>
          <a:gradFill>
            <a:gsLst>
              <a:gs pos="0">
                <a:srgbClr val="2F8BFD">
                  <a:alpha val="17000"/>
                </a:srgbClr>
              </a:gs>
              <a:gs pos="100000">
                <a:srgbClr val="0159D5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C3C609EA-C2BB-4DB3-8E83-24BB2DAEC94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1324" y="341398"/>
            <a:ext cx="2326705" cy="40334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000" b="1" spc="3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dirty="0"/>
              <a:t>-</a:t>
            </a:r>
            <a:r>
              <a:rPr lang="zh-CN" altLang="en-US" dirty="0"/>
              <a:t>输入标题内容</a:t>
            </a:r>
          </a:p>
        </p:txBody>
      </p:sp>
    </p:spTree>
    <p:extLst>
      <p:ext uri="{BB962C8B-B14F-4D97-AF65-F5344CB8AC3E}">
        <p14:creationId xmlns:p14="http://schemas.microsoft.com/office/powerpoint/2010/main" val="953988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边形 3">
            <a:extLst>
              <a:ext uri="{FF2B5EF4-FFF2-40B4-BE49-F238E27FC236}">
                <a16:creationId xmlns:a16="http://schemas.microsoft.com/office/drawing/2014/main" id="{499AB620-6E09-41BA-94F5-FEEA162468AD}"/>
              </a:ext>
            </a:extLst>
          </p:cNvPr>
          <p:cNvSpPr/>
          <p:nvPr userDrawn="1"/>
        </p:nvSpPr>
        <p:spPr>
          <a:xfrm>
            <a:off x="8420799" y="6544465"/>
            <a:ext cx="3784244" cy="313535"/>
          </a:xfrm>
          <a:custGeom>
            <a:avLst/>
            <a:gdLst>
              <a:gd name="connsiteX0" fmla="*/ 0 w 3749666"/>
              <a:gd name="connsiteY0" fmla="*/ 279463 h 279463"/>
              <a:gd name="connsiteX1" fmla="*/ 323562 w 3749666"/>
              <a:gd name="connsiteY1" fmla="*/ 0 h 279463"/>
              <a:gd name="connsiteX2" fmla="*/ 3749666 w 3749666"/>
              <a:gd name="connsiteY2" fmla="*/ 0 h 279463"/>
              <a:gd name="connsiteX3" fmla="*/ 3426104 w 3749666"/>
              <a:gd name="connsiteY3" fmla="*/ 279463 h 279463"/>
              <a:gd name="connsiteX4" fmla="*/ 0 w 3749666"/>
              <a:gd name="connsiteY4" fmla="*/ 279463 h 279463"/>
              <a:gd name="connsiteX0" fmla="*/ 0 w 3784244"/>
              <a:gd name="connsiteY0" fmla="*/ 279463 h 279463"/>
              <a:gd name="connsiteX1" fmla="*/ 323562 w 3784244"/>
              <a:gd name="connsiteY1" fmla="*/ 0 h 279463"/>
              <a:gd name="connsiteX2" fmla="*/ 3749666 w 3784244"/>
              <a:gd name="connsiteY2" fmla="*/ 0 h 279463"/>
              <a:gd name="connsiteX3" fmla="*/ 3784244 w 3784244"/>
              <a:gd name="connsiteY3" fmla="*/ 279463 h 279463"/>
              <a:gd name="connsiteX4" fmla="*/ 0 w 3784244"/>
              <a:gd name="connsiteY4" fmla="*/ 279463 h 279463"/>
              <a:gd name="connsiteX0" fmla="*/ 0 w 3784244"/>
              <a:gd name="connsiteY0" fmla="*/ 279463 h 279463"/>
              <a:gd name="connsiteX1" fmla="*/ 323562 w 3784244"/>
              <a:gd name="connsiteY1" fmla="*/ 0 h 279463"/>
              <a:gd name="connsiteX2" fmla="*/ 3772526 w 3784244"/>
              <a:gd name="connsiteY2" fmla="*/ 6792 h 279463"/>
              <a:gd name="connsiteX3" fmla="*/ 3784244 w 3784244"/>
              <a:gd name="connsiteY3" fmla="*/ 279463 h 279463"/>
              <a:gd name="connsiteX4" fmla="*/ 0 w 3784244"/>
              <a:gd name="connsiteY4" fmla="*/ 279463 h 279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4244" h="279463">
                <a:moveTo>
                  <a:pt x="0" y="279463"/>
                </a:moveTo>
                <a:lnTo>
                  <a:pt x="323562" y="0"/>
                </a:lnTo>
                <a:lnTo>
                  <a:pt x="3772526" y="6792"/>
                </a:lnTo>
                <a:lnTo>
                  <a:pt x="3784244" y="279463"/>
                </a:lnTo>
                <a:lnTo>
                  <a:pt x="0" y="279463"/>
                </a:lnTo>
                <a:close/>
              </a:path>
            </a:pathLst>
          </a:custGeom>
          <a:solidFill>
            <a:srgbClr val="E2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平行四边形 3">
            <a:extLst>
              <a:ext uri="{FF2B5EF4-FFF2-40B4-BE49-F238E27FC236}">
                <a16:creationId xmlns:a16="http://schemas.microsoft.com/office/drawing/2014/main" id="{499AB620-6E09-41BA-94F5-FEEA162468AD}"/>
              </a:ext>
            </a:extLst>
          </p:cNvPr>
          <p:cNvSpPr/>
          <p:nvPr userDrawn="1"/>
        </p:nvSpPr>
        <p:spPr>
          <a:xfrm rot="10800000">
            <a:off x="-34578" y="2380"/>
            <a:ext cx="3784244" cy="313535"/>
          </a:xfrm>
          <a:custGeom>
            <a:avLst/>
            <a:gdLst>
              <a:gd name="connsiteX0" fmla="*/ 0 w 3749666"/>
              <a:gd name="connsiteY0" fmla="*/ 279463 h 279463"/>
              <a:gd name="connsiteX1" fmla="*/ 323562 w 3749666"/>
              <a:gd name="connsiteY1" fmla="*/ 0 h 279463"/>
              <a:gd name="connsiteX2" fmla="*/ 3749666 w 3749666"/>
              <a:gd name="connsiteY2" fmla="*/ 0 h 279463"/>
              <a:gd name="connsiteX3" fmla="*/ 3426104 w 3749666"/>
              <a:gd name="connsiteY3" fmla="*/ 279463 h 279463"/>
              <a:gd name="connsiteX4" fmla="*/ 0 w 3749666"/>
              <a:gd name="connsiteY4" fmla="*/ 279463 h 279463"/>
              <a:gd name="connsiteX0" fmla="*/ 0 w 3784244"/>
              <a:gd name="connsiteY0" fmla="*/ 279463 h 279463"/>
              <a:gd name="connsiteX1" fmla="*/ 323562 w 3784244"/>
              <a:gd name="connsiteY1" fmla="*/ 0 h 279463"/>
              <a:gd name="connsiteX2" fmla="*/ 3749666 w 3784244"/>
              <a:gd name="connsiteY2" fmla="*/ 0 h 279463"/>
              <a:gd name="connsiteX3" fmla="*/ 3784244 w 3784244"/>
              <a:gd name="connsiteY3" fmla="*/ 279463 h 279463"/>
              <a:gd name="connsiteX4" fmla="*/ 0 w 3784244"/>
              <a:gd name="connsiteY4" fmla="*/ 279463 h 279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4244" h="279463">
                <a:moveTo>
                  <a:pt x="0" y="279463"/>
                </a:moveTo>
                <a:lnTo>
                  <a:pt x="323562" y="0"/>
                </a:lnTo>
                <a:lnTo>
                  <a:pt x="3749666" y="0"/>
                </a:lnTo>
                <a:lnTo>
                  <a:pt x="3784244" y="279463"/>
                </a:lnTo>
                <a:lnTo>
                  <a:pt x="0" y="279463"/>
                </a:lnTo>
                <a:close/>
              </a:path>
            </a:pathLst>
          </a:custGeom>
          <a:solidFill>
            <a:srgbClr val="E2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平行四边形 18">
            <a:extLst>
              <a:ext uri="{FF2B5EF4-FFF2-40B4-BE49-F238E27FC236}">
                <a16:creationId xmlns:a16="http://schemas.microsoft.com/office/drawing/2014/main" id="{6F7C9EFB-A475-4997-88D2-22BAEC3728CC}"/>
              </a:ext>
            </a:extLst>
          </p:cNvPr>
          <p:cNvSpPr/>
          <p:nvPr userDrawn="1"/>
        </p:nvSpPr>
        <p:spPr>
          <a:xfrm rot="10800000">
            <a:off x="0" y="0"/>
            <a:ext cx="3216338" cy="316834"/>
          </a:xfrm>
          <a:custGeom>
            <a:avLst/>
            <a:gdLst>
              <a:gd name="connsiteX0" fmla="*/ 0 w 3572681"/>
              <a:gd name="connsiteY0" fmla="*/ 307776 h 307776"/>
              <a:gd name="connsiteX1" fmla="*/ 356343 w 3572681"/>
              <a:gd name="connsiteY1" fmla="*/ 0 h 307776"/>
              <a:gd name="connsiteX2" fmla="*/ 3572681 w 3572681"/>
              <a:gd name="connsiteY2" fmla="*/ 0 h 307776"/>
              <a:gd name="connsiteX3" fmla="*/ 3216338 w 3572681"/>
              <a:gd name="connsiteY3" fmla="*/ 307776 h 307776"/>
              <a:gd name="connsiteX4" fmla="*/ 0 w 3572681"/>
              <a:gd name="connsiteY4" fmla="*/ 307776 h 307776"/>
              <a:gd name="connsiteX0" fmla="*/ 0 w 3216338"/>
              <a:gd name="connsiteY0" fmla="*/ 307776 h 307776"/>
              <a:gd name="connsiteX1" fmla="*/ 356343 w 3216338"/>
              <a:gd name="connsiteY1" fmla="*/ 0 h 307776"/>
              <a:gd name="connsiteX2" fmla="*/ 3210731 w 3216338"/>
              <a:gd name="connsiteY2" fmla="*/ 0 h 307776"/>
              <a:gd name="connsiteX3" fmla="*/ 3216338 w 3216338"/>
              <a:gd name="connsiteY3" fmla="*/ 307776 h 307776"/>
              <a:gd name="connsiteX4" fmla="*/ 0 w 3216338"/>
              <a:gd name="connsiteY4" fmla="*/ 307776 h 307776"/>
              <a:gd name="connsiteX0" fmla="*/ 0 w 3216338"/>
              <a:gd name="connsiteY0" fmla="*/ 310157 h 310157"/>
              <a:gd name="connsiteX1" fmla="*/ 356343 w 3216338"/>
              <a:gd name="connsiteY1" fmla="*/ 2381 h 310157"/>
              <a:gd name="connsiteX2" fmla="*/ 3215494 w 3216338"/>
              <a:gd name="connsiteY2" fmla="*/ 0 h 310157"/>
              <a:gd name="connsiteX3" fmla="*/ 3216338 w 3216338"/>
              <a:gd name="connsiteY3" fmla="*/ 310157 h 310157"/>
              <a:gd name="connsiteX4" fmla="*/ 0 w 3216338"/>
              <a:gd name="connsiteY4" fmla="*/ 310157 h 31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6338" h="310157">
                <a:moveTo>
                  <a:pt x="0" y="310157"/>
                </a:moveTo>
                <a:lnTo>
                  <a:pt x="356343" y="2381"/>
                </a:lnTo>
                <a:lnTo>
                  <a:pt x="3215494" y="0"/>
                </a:lnTo>
                <a:cubicBezTo>
                  <a:pt x="3215775" y="103386"/>
                  <a:pt x="3216057" y="206771"/>
                  <a:pt x="3216338" y="310157"/>
                </a:cubicBezTo>
                <a:lnTo>
                  <a:pt x="0" y="310157"/>
                </a:lnTo>
                <a:close/>
              </a:path>
            </a:pathLst>
          </a:custGeom>
          <a:gradFill>
            <a:gsLst>
              <a:gs pos="0">
                <a:srgbClr val="2F8BFD">
                  <a:alpha val="17000"/>
                </a:srgbClr>
              </a:gs>
              <a:gs pos="100000">
                <a:srgbClr val="0159D5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: 圆角 9">
            <a:extLst>
              <a:ext uri="{FF2B5EF4-FFF2-40B4-BE49-F238E27FC236}">
                <a16:creationId xmlns:a16="http://schemas.microsoft.com/office/drawing/2014/main" id="{CCF0B232-C7E9-4D6D-9D4C-25BBD7BEAC35}"/>
              </a:ext>
            </a:extLst>
          </p:cNvPr>
          <p:cNvSpPr/>
          <p:nvPr userDrawn="1"/>
        </p:nvSpPr>
        <p:spPr>
          <a:xfrm>
            <a:off x="0" y="522918"/>
            <a:ext cx="474562" cy="63756"/>
          </a:xfrm>
          <a:prstGeom prst="roundRect">
            <a:avLst/>
          </a:prstGeom>
          <a:gradFill>
            <a:gsLst>
              <a:gs pos="0">
                <a:srgbClr val="2F8BFD">
                  <a:alpha val="17000"/>
                </a:srgbClr>
              </a:gs>
              <a:gs pos="100000">
                <a:srgbClr val="0159D5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C3C609EA-C2BB-4DB3-8E83-24BB2DAEC94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1324" y="341398"/>
            <a:ext cx="2326705" cy="40334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000" b="1" spc="3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dirty="0"/>
              <a:t>-</a:t>
            </a:r>
            <a:r>
              <a:rPr lang="zh-CN" altLang="en-US" dirty="0"/>
              <a:t>输入标题内容</a:t>
            </a:r>
          </a:p>
        </p:txBody>
      </p:sp>
    </p:spTree>
    <p:extLst>
      <p:ext uri="{BB962C8B-B14F-4D97-AF65-F5344CB8AC3E}">
        <p14:creationId xmlns:p14="http://schemas.microsoft.com/office/powerpoint/2010/main" val="1505532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C609EA-C2BB-4DB3-8E83-24BB2DAEC94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98522" y="2448658"/>
            <a:ext cx="7381578" cy="1050826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z="60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三未信安</a:t>
            </a:r>
            <a:r>
              <a:rPr lang="en-US" altLang="zh-CN" sz="60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60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</a:p>
        </p:txBody>
      </p: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A7079489-8F57-49A4-921A-8D460DAC0442}"/>
              </a:ext>
            </a:extLst>
          </p:cNvPr>
          <p:cNvSpPr/>
          <p:nvPr userDrawn="1"/>
        </p:nvSpPr>
        <p:spPr>
          <a:xfrm>
            <a:off x="5864910" y="3714915"/>
            <a:ext cx="1842160" cy="307776"/>
          </a:xfrm>
          <a:prstGeom prst="parallelogram">
            <a:avLst>
              <a:gd name="adj" fmla="val 115780"/>
            </a:avLst>
          </a:prstGeom>
          <a:solidFill>
            <a:srgbClr val="019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75679747-3DA4-44D0-95FF-918C6E00917F}"/>
              </a:ext>
            </a:extLst>
          </p:cNvPr>
          <p:cNvSpPr/>
          <p:nvPr userDrawn="1"/>
        </p:nvSpPr>
        <p:spPr>
          <a:xfrm>
            <a:off x="4247151" y="3714915"/>
            <a:ext cx="1842160" cy="307776"/>
          </a:xfrm>
          <a:prstGeom prst="parallelogram">
            <a:avLst>
              <a:gd name="adj" fmla="val 115780"/>
            </a:avLst>
          </a:prstGeom>
          <a:solidFill>
            <a:srgbClr val="019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D13CE46F-5953-4559-AF30-998BDE595AE7}"/>
              </a:ext>
            </a:extLst>
          </p:cNvPr>
          <p:cNvSpPr/>
          <p:nvPr userDrawn="1"/>
        </p:nvSpPr>
        <p:spPr>
          <a:xfrm>
            <a:off x="2629392" y="3714915"/>
            <a:ext cx="1842160" cy="307776"/>
          </a:xfrm>
          <a:prstGeom prst="parallelogram">
            <a:avLst>
              <a:gd name="adj" fmla="val 115780"/>
            </a:avLst>
          </a:prstGeom>
          <a:solidFill>
            <a:srgbClr val="019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平行四边形 24">
            <a:extLst>
              <a:ext uri="{FF2B5EF4-FFF2-40B4-BE49-F238E27FC236}">
                <a16:creationId xmlns:a16="http://schemas.microsoft.com/office/drawing/2014/main" id="{1E1EAD4C-710E-4C08-8B02-D88D0696FF8F}"/>
              </a:ext>
            </a:extLst>
          </p:cNvPr>
          <p:cNvSpPr/>
          <p:nvPr userDrawn="1"/>
        </p:nvSpPr>
        <p:spPr>
          <a:xfrm>
            <a:off x="8501206" y="6550225"/>
            <a:ext cx="3693532" cy="307776"/>
          </a:xfrm>
          <a:custGeom>
            <a:avLst/>
            <a:gdLst>
              <a:gd name="connsiteX0" fmla="*/ 0 w 4153637"/>
              <a:gd name="connsiteY0" fmla="*/ 307776 h 307776"/>
              <a:gd name="connsiteX1" fmla="*/ 356343 w 4153637"/>
              <a:gd name="connsiteY1" fmla="*/ 0 h 307776"/>
              <a:gd name="connsiteX2" fmla="*/ 4153637 w 4153637"/>
              <a:gd name="connsiteY2" fmla="*/ 0 h 307776"/>
              <a:gd name="connsiteX3" fmla="*/ 3797294 w 4153637"/>
              <a:gd name="connsiteY3" fmla="*/ 307776 h 307776"/>
              <a:gd name="connsiteX4" fmla="*/ 0 w 4153637"/>
              <a:gd name="connsiteY4" fmla="*/ 307776 h 307776"/>
              <a:gd name="connsiteX0" fmla="*/ 0 w 3797294"/>
              <a:gd name="connsiteY0" fmla="*/ 307776 h 307776"/>
              <a:gd name="connsiteX1" fmla="*/ 356343 w 3797294"/>
              <a:gd name="connsiteY1" fmla="*/ 0 h 307776"/>
              <a:gd name="connsiteX2" fmla="*/ 3686709 w 3797294"/>
              <a:gd name="connsiteY2" fmla="*/ 6486 h 307776"/>
              <a:gd name="connsiteX3" fmla="*/ 3797294 w 3797294"/>
              <a:gd name="connsiteY3" fmla="*/ 307776 h 307776"/>
              <a:gd name="connsiteX4" fmla="*/ 0 w 3797294"/>
              <a:gd name="connsiteY4" fmla="*/ 307776 h 307776"/>
              <a:gd name="connsiteX0" fmla="*/ 0 w 3693532"/>
              <a:gd name="connsiteY0" fmla="*/ 307776 h 307776"/>
              <a:gd name="connsiteX1" fmla="*/ 356343 w 3693532"/>
              <a:gd name="connsiteY1" fmla="*/ 0 h 307776"/>
              <a:gd name="connsiteX2" fmla="*/ 3686709 w 3693532"/>
              <a:gd name="connsiteY2" fmla="*/ 6486 h 307776"/>
              <a:gd name="connsiteX3" fmla="*/ 3693532 w 3693532"/>
              <a:gd name="connsiteY3" fmla="*/ 301291 h 307776"/>
              <a:gd name="connsiteX4" fmla="*/ 0 w 3693532"/>
              <a:gd name="connsiteY4" fmla="*/ 307776 h 307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3532" h="307776">
                <a:moveTo>
                  <a:pt x="0" y="307776"/>
                </a:moveTo>
                <a:lnTo>
                  <a:pt x="356343" y="0"/>
                </a:lnTo>
                <a:lnTo>
                  <a:pt x="3686709" y="6486"/>
                </a:lnTo>
                <a:lnTo>
                  <a:pt x="3693532" y="301291"/>
                </a:lnTo>
                <a:lnTo>
                  <a:pt x="0" y="307776"/>
                </a:lnTo>
                <a:close/>
              </a:path>
            </a:pathLst>
          </a:custGeom>
          <a:solidFill>
            <a:srgbClr val="C9E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平行四边形 18">
            <a:extLst>
              <a:ext uri="{FF2B5EF4-FFF2-40B4-BE49-F238E27FC236}">
                <a16:creationId xmlns:a16="http://schemas.microsoft.com/office/drawing/2014/main" id="{DDDC7D3D-6257-4EB8-9F4E-A99EE04B9653}"/>
              </a:ext>
            </a:extLst>
          </p:cNvPr>
          <p:cNvSpPr/>
          <p:nvPr userDrawn="1"/>
        </p:nvSpPr>
        <p:spPr>
          <a:xfrm>
            <a:off x="8981269" y="6550224"/>
            <a:ext cx="3216338" cy="307776"/>
          </a:xfrm>
          <a:custGeom>
            <a:avLst/>
            <a:gdLst>
              <a:gd name="connsiteX0" fmla="*/ 0 w 3572681"/>
              <a:gd name="connsiteY0" fmla="*/ 307776 h 307776"/>
              <a:gd name="connsiteX1" fmla="*/ 356343 w 3572681"/>
              <a:gd name="connsiteY1" fmla="*/ 0 h 307776"/>
              <a:gd name="connsiteX2" fmla="*/ 3572681 w 3572681"/>
              <a:gd name="connsiteY2" fmla="*/ 0 h 307776"/>
              <a:gd name="connsiteX3" fmla="*/ 3216338 w 3572681"/>
              <a:gd name="connsiteY3" fmla="*/ 307776 h 307776"/>
              <a:gd name="connsiteX4" fmla="*/ 0 w 3572681"/>
              <a:gd name="connsiteY4" fmla="*/ 307776 h 307776"/>
              <a:gd name="connsiteX0" fmla="*/ 0 w 3216338"/>
              <a:gd name="connsiteY0" fmla="*/ 307776 h 307776"/>
              <a:gd name="connsiteX1" fmla="*/ 356343 w 3216338"/>
              <a:gd name="connsiteY1" fmla="*/ 0 h 307776"/>
              <a:gd name="connsiteX2" fmla="*/ 3210731 w 3216338"/>
              <a:gd name="connsiteY2" fmla="*/ 0 h 307776"/>
              <a:gd name="connsiteX3" fmla="*/ 3216338 w 3216338"/>
              <a:gd name="connsiteY3" fmla="*/ 307776 h 307776"/>
              <a:gd name="connsiteX4" fmla="*/ 0 w 3216338"/>
              <a:gd name="connsiteY4" fmla="*/ 307776 h 307776"/>
              <a:gd name="connsiteX0" fmla="*/ 0 w 3216338"/>
              <a:gd name="connsiteY0" fmla="*/ 310157 h 310157"/>
              <a:gd name="connsiteX1" fmla="*/ 356343 w 3216338"/>
              <a:gd name="connsiteY1" fmla="*/ 2381 h 310157"/>
              <a:gd name="connsiteX2" fmla="*/ 3215494 w 3216338"/>
              <a:gd name="connsiteY2" fmla="*/ 0 h 310157"/>
              <a:gd name="connsiteX3" fmla="*/ 3216338 w 3216338"/>
              <a:gd name="connsiteY3" fmla="*/ 310157 h 310157"/>
              <a:gd name="connsiteX4" fmla="*/ 0 w 3216338"/>
              <a:gd name="connsiteY4" fmla="*/ 310157 h 31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6338" h="310157">
                <a:moveTo>
                  <a:pt x="0" y="310157"/>
                </a:moveTo>
                <a:lnTo>
                  <a:pt x="356343" y="2381"/>
                </a:lnTo>
                <a:lnTo>
                  <a:pt x="3215494" y="0"/>
                </a:lnTo>
                <a:cubicBezTo>
                  <a:pt x="3215775" y="103386"/>
                  <a:pt x="3216057" y="206771"/>
                  <a:pt x="3216338" y="310157"/>
                </a:cubicBezTo>
                <a:lnTo>
                  <a:pt x="0" y="310157"/>
                </a:lnTo>
                <a:close/>
              </a:path>
            </a:pathLst>
          </a:custGeom>
          <a:gradFill>
            <a:gsLst>
              <a:gs pos="0">
                <a:srgbClr val="2F8BFD">
                  <a:alpha val="17000"/>
                </a:srgbClr>
              </a:gs>
              <a:gs pos="100000">
                <a:srgbClr val="0159D5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ACC6CFD-EB06-4691-BD82-1BBC4A629D78}"/>
              </a:ext>
            </a:extLst>
          </p:cNvPr>
          <p:cNvSpPr txBox="1"/>
          <p:nvPr userDrawn="1"/>
        </p:nvSpPr>
        <p:spPr>
          <a:xfrm>
            <a:off x="4851859" y="6479764"/>
            <a:ext cx="24882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www.sansec.com.cn</a:t>
            </a:r>
            <a:endParaRPr lang="zh-CN" altLang="en-US" sz="8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内容占位符 15"/>
          <p:cNvSpPr>
            <a:spLocks noGrp="1"/>
          </p:cNvSpPr>
          <p:nvPr>
            <p:ph sz="quarter" idx="13" hasCustomPrompt="1"/>
          </p:nvPr>
        </p:nvSpPr>
        <p:spPr>
          <a:xfrm>
            <a:off x="3018024" y="3712533"/>
            <a:ext cx="12291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600" b="1" spc="300" dirty="0" smtClean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 dirty="0"/>
              <a:t>工作报告</a:t>
            </a:r>
          </a:p>
        </p:txBody>
      </p:sp>
      <p:sp>
        <p:nvSpPr>
          <p:cNvPr id="17" name="内容占位符 15"/>
          <p:cNvSpPr>
            <a:spLocks noGrp="1"/>
          </p:cNvSpPr>
          <p:nvPr>
            <p:ph sz="quarter" idx="14" hasCustomPrompt="1"/>
          </p:nvPr>
        </p:nvSpPr>
        <p:spPr>
          <a:xfrm>
            <a:off x="4634456" y="3722059"/>
            <a:ext cx="12291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600" b="1" spc="300" dirty="0" smtClean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 dirty="0"/>
              <a:t>述职报告</a:t>
            </a:r>
          </a:p>
        </p:txBody>
      </p:sp>
      <p:sp>
        <p:nvSpPr>
          <p:cNvPr id="18" name="内容占位符 15"/>
          <p:cNvSpPr>
            <a:spLocks noGrp="1"/>
          </p:cNvSpPr>
          <p:nvPr>
            <p:ph sz="quarter" idx="15" hasCustomPrompt="1"/>
          </p:nvPr>
        </p:nvSpPr>
        <p:spPr>
          <a:xfrm>
            <a:off x="6252215" y="3722059"/>
            <a:ext cx="12291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600" b="1" spc="300" dirty="0" smtClean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 dirty="0"/>
              <a:t>述职报告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6" hasCustomPrompt="1"/>
          </p:nvPr>
        </p:nvSpPr>
        <p:spPr>
          <a:xfrm>
            <a:off x="2629392" y="4297508"/>
            <a:ext cx="1234583" cy="2857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2021.00.00</a:t>
            </a:r>
            <a:endParaRPr lang="zh-CN" altLang="en-US" dirty="0"/>
          </a:p>
        </p:txBody>
      </p:sp>
      <p:sp>
        <p:nvSpPr>
          <p:cNvPr id="23" name="文本占位符 21"/>
          <p:cNvSpPr>
            <a:spLocks noGrp="1"/>
          </p:cNvSpPr>
          <p:nvPr>
            <p:ph type="body" sz="quarter" idx="17" hasCustomPrompt="1"/>
          </p:nvPr>
        </p:nvSpPr>
        <p:spPr>
          <a:xfrm>
            <a:off x="3863975" y="4297508"/>
            <a:ext cx="1685925" cy="2857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汇报人：三未信安</a:t>
            </a:r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028" y="127724"/>
            <a:ext cx="1495955" cy="1057275"/>
          </a:xfrm>
          <a:prstGeom prst="rect">
            <a:avLst/>
          </a:prstGeom>
        </p:spPr>
      </p:pic>
      <p:sp>
        <p:nvSpPr>
          <p:cNvPr id="20" name="矩形 2"/>
          <p:cNvSpPr/>
          <p:nvPr userDrawn="1"/>
        </p:nvSpPr>
        <p:spPr>
          <a:xfrm>
            <a:off x="7492050" y="3714915"/>
            <a:ext cx="4702688" cy="314919"/>
          </a:xfrm>
          <a:custGeom>
            <a:avLst/>
            <a:gdLst>
              <a:gd name="connsiteX0" fmla="*/ 0 w 4374075"/>
              <a:gd name="connsiteY0" fmla="*/ 0 h 307776"/>
              <a:gd name="connsiteX1" fmla="*/ 4374075 w 4374075"/>
              <a:gd name="connsiteY1" fmla="*/ 0 h 307776"/>
              <a:gd name="connsiteX2" fmla="*/ 4374075 w 4374075"/>
              <a:gd name="connsiteY2" fmla="*/ 307776 h 307776"/>
              <a:gd name="connsiteX3" fmla="*/ 0 w 4374075"/>
              <a:gd name="connsiteY3" fmla="*/ 307776 h 307776"/>
              <a:gd name="connsiteX4" fmla="*/ 0 w 4374075"/>
              <a:gd name="connsiteY4" fmla="*/ 0 h 307776"/>
              <a:gd name="connsiteX0" fmla="*/ 314325 w 4688400"/>
              <a:gd name="connsiteY0" fmla="*/ 0 h 307776"/>
              <a:gd name="connsiteX1" fmla="*/ 4688400 w 4688400"/>
              <a:gd name="connsiteY1" fmla="*/ 0 h 307776"/>
              <a:gd name="connsiteX2" fmla="*/ 4688400 w 4688400"/>
              <a:gd name="connsiteY2" fmla="*/ 307776 h 307776"/>
              <a:gd name="connsiteX3" fmla="*/ 0 w 4688400"/>
              <a:gd name="connsiteY3" fmla="*/ 307776 h 307776"/>
              <a:gd name="connsiteX4" fmla="*/ 314325 w 4688400"/>
              <a:gd name="connsiteY4" fmla="*/ 0 h 307776"/>
              <a:gd name="connsiteX0" fmla="*/ 333375 w 4688400"/>
              <a:gd name="connsiteY0" fmla="*/ 0 h 307776"/>
              <a:gd name="connsiteX1" fmla="*/ 4688400 w 4688400"/>
              <a:gd name="connsiteY1" fmla="*/ 0 h 307776"/>
              <a:gd name="connsiteX2" fmla="*/ 4688400 w 4688400"/>
              <a:gd name="connsiteY2" fmla="*/ 307776 h 307776"/>
              <a:gd name="connsiteX3" fmla="*/ 0 w 4688400"/>
              <a:gd name="connsiteY3" fmla="*/ 307776 h 307776"/>
              <a:gd name="connsiteX4" fmla="*/ 333375 w 4688400"/>
              <a:gd name="connsiteY4" fmla="*/ 0 h 307776"/>
              <a:gd name="connsiteX0" fmla="*/ 330994 w 4686019"/>
              <a:gd name="connsiteY0" fmla="*/ 0 h 312538"/>
              <a:gd name="connsiteX1" fmla="*/ 4686019 w 4686019"/>
              <a:gd name="connsiteY1" fmla="*/ 0 h 312538"/>
              <a:gd name="connsiteX2" fmla="*/ 4686019 w 4686019"/>
              <a:gd name="connsiteY2" fmla="*/ 307776 h 312538"/>
              <a:gd name="connsiteX3" fmla="*/ 0 w 4686019"/>
              <a:gd name="connsiteY3" fmla="*/ 312538 h 312538"/>
              <a:gd name="connsiteX4" fmla="*/ 330994 w 4686019"/>
              <a:gd name="connsiteY4" fmla="*/ 0 h 312538"/>
              <a:gd name="connsiteX0" fmla="*/ 342900 w 4686019"/>
              <a:gd name="connsiteY0" fmla="*/ 0 h 312538"/>
              <a:gd name="connsiteX1" fmla="*/ 4686019 w 4686019"/>
              <a:gd name="connsiteY1" fmla="*/ 0 h 312538"/>
              <a:gd name="connsiteX2" fmla="*/ 4686019 w 4686019"/>
              <a:gd name="connsiteY2" fmla="*/ 307776 h 312538"/>
              <a:gd name="connsiteX3" fmla="*/ 0 w 4686019"/>
              <a:gd name="connsiteY3" fmla="*/ 312538 h 312538"/>
              <a:gd name="connsiteX4" fmla="*/ 342900 w 4686019"/>
              <a:gd name="connsiteY4" fmla="*/ 0 h 312538"/>
              <a:gd name="connsiteX0" fmla="*/ 359569 w 4702688"/>
              <a:gd name="connsiteY0" fmla="*/ 0 h 314919"/>
              <a:gd name="connsiteX1" fmla="*/ 4702688 w 4702688"/>
              <a:gd name="connsiteY1" fmla="*/ 0 h 314919"/>
              <a:gd name="connsiteX2" fmla="*/ 4702688 w 4702688"/>
              <a:gd name="connsiteY2" fmla="*/ 307776 h 314919"/>
              <a:gd name="connsiteX3" fmla="*/ 0 w 4702688"/>
              <a:gd name="connsiteY3" fmla="*/ 314919 h 314919"/>
              <a:gd name="connsiteX4" fmla="*/ 359569 w 4702688"/>
              <a:gd name="connsiteY4" fmla="*/ 0 h 314919"/>
              <a:gd name="connsiteX0" fmla="*/ 342901 w 4702688"/>
              <a:gd name="connsiteY0" fmla="*/ 2381 h 314919"/>
              <a:gd name="connsiteX1" fmla="*/ 4702688 w 4702688"/>
              <a:gd name="connsiteY1" fmla="*/ 0 h 314919"/>
              <a:gd name="connsiteX2" fmla="*/ 4702688 w 4702688"/>
              <a:gd name="connsiteY2" fmla="*/ 307776 h 314919"/>
              <a:gd name="connsiteX3" fmla="*/ 0 w 4702688"/>
              <a:gd name="connsiteY3" fmla="*/ 314919 h 314919"/>
              <a:gd name="connsiteX4" fmla="*/ 342901 w 4702688"/>
              <a:gd name="connsiteY4" fmla="*/ 2381 h 31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02688" h="314919">
                <a:moveTo>
                  <a:pt x="342901" y="2381"/>
                </a:moveTo>
                <a:lnTo>
                  <a:pt x="4702688" y="0"/>
                </a:lnTo>
                <a:lnTo>
                  <a:pt x="4702688" y="307776"/>
                </a:lnTo>
                <a:lnTo>
                  <a:pt x="0" y="314919"/>
                </a:lnTo>
                <a:lnTo>
                  <a:pt x="342901" y="2381"/>
                </a:lnTo>
                <a:close/>
              </a:path>
            </a:pathLst>
          </a:custGeom>
          <a:solidFill>
            <a:srgbClr val="C9E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66996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平行四边形 87">
            <a:extLst>
              <a:ext uri="{FF2B5EF4-FFF2-40B4-BE49-F238E27FC236}">
                <a16:creationId xmlns:a16="http://schemas.microsoft.com/office/drawing/2014/main" id="{499AB620-6E09-41BA-94F5-FEEA162468AD}"/>
              </a:ext>
            </a:extLst>
          </p:cNvPr>
          <p:cNvSpPr/>
          <p:nvPr userDrawn="1"/>
        </p:nvSpPr>
        <p:spPr>
          <a:xfrm rot="10800000">
            <a:off x="3592749" y="6385902"/>
            <a:ext cx="8599248" cy="485597"/>
          </a:xfrm>
          <a:custGeom>
            <a:avLst/>
            <a:gdLst>
              <a:gd name="connsiteX0" fmla="*/ 0 w 3816820"/>
              <a:gd name="connsiteY0" fmla="*/ 307776 h 307776"/>
              <a:gd name="connsiteX1" fmla="*/ 356343 w 3816820"/>
              <a:gd name="connsiteY1" fmla="*/ 0 h 307776"/>
              <a:gd name="connsiteX2" fmla="*/ 3816820 w 3816820"/>
              <a:gd name="connsiteY2" fmla="*/ 0 h 307776"/>
              <a:gd name="connsiteX3" fmla="*/ 3460477 w 3816820"/>
              <a:gd name="connsiteY3" fmla="*/ 307776 h 307776"/>
              <a:gd name="connsiteX4" fmla="*/ 0 w 3816820"/>
              <a:gd name="connsiteY4" fmla="*/ 307776 h 307776"/>
              <a:gd name="connsiteX0" fmla="*/ 0 w 3464395"/>
              <a:gd name="connsiteY0" fmla="*/ 307776 h 307776"/>
              <a:gd name="connsiteX1" fmla="*/ 3918 w 3464395"/>
              <a:gd name="connsiteY1" fmla="*/ 0 h 307776"/>
              <a:gd name="connsiteX2" fmla="*/ 3464395 w 3464395"/>
              <a:gd name="connsiteY2" fmla="*/ 0 h 307776"/>
              <a:gd name="connsiteX3" fmla="*/ 3108052 w 3464395"/>
              <a:gd name="connsiteY3" fmla="*/ 307776 h 307776"/>
              <a:gd name="connsiteX4" fmla="*/ 0 w 3464395"/>
              <a:gd name="connsiteY4" fmla="*/ 307776 h 307776"/>
              <a:gd name="connsiteX0" fmla="*/ 0 w 3376060"/>
              <a:gd name="connsiteY0" fmla="*/ 307776 h 307776"/>
              <a:gd name="connsiteX1" fmla="*/ 3918 w 3376060"/>
              <a:gd name="connsiteY1" fmla="*/ 0 h 307776"/>
              <a:gd name="connsiteX2" fmla="*/ 3376060 w 3376060"/>
              <a:gd name="connsiteY2" fmla="*/ 0 h 307776"/>
              <a:gd name="connsiteX3" fmla="*/ 3108052 w 3376060"/>
              <a:gd name="connsiteY3" fmla="*/ 307776 h 307776"/>
              <a:gd name="connsiteX4" fmla="*/ 0 w 3376060"/>
              <a:gd name="connsiteY4" fmla="*/ 307776 h 307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6060" h="307776">
                <a:moveTo>
                  <a:pt x="0" y="307776"/>
                </a:moveTo>
                <a:lnTo>
                  <a:pt x="3918" y="0"/>
                </a:lnTo>
                <a:lnTo>
                  <a:pt x="3376060" y="0"/>
                </a:lnTo>
                <a:lnTo>
                  <a:pt x="3108052" y="307776"/>
                </a:lnTo>
                <a:lnTo>
                  <a:pt x="0" y="307776"/>
                </a:lnTo>
                <a:close/>
              </a:path>
            </a:pathLst>
          </a:custGeom>
          <a:solidFill>
            <a:srgbClr val="E2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平行四边形 18">
            <a:extLst>
              <a:ext uri="{FF2B5EF4-FFF2-40B4-BE49-F238E27FC236}">
                <a16:creationId xmlns:a16="http://schemas.microsoft.com/office/drawing/2014/main" id="{6F7C9EFB-A475-4997-88D2-22BAEC3728CC}"/>
              </a:ext>
            </a:extLst>
          </p:cNvPr>
          <p:cNvSpPr/>
          <p:nvPr userDrawn="1"/>
        </p:nvSpPr>
        <p:spPr>
          <a:xfrm>
            <a:off x="4125085" y="6385560"/>
            <a:ext cx="8109701" cy="490004"/>
          </a:xfrm>
          <a:custGeom>
            <a:avLst/>
            <a:gdLst>
              <a:gd name="connsiteX0" fmla="*/ 0 w 3572681"/>
              <a:gd name="connsiteY0" fmla="*/ 307776 h 307776"/>
              <a:gd name="connsiteX1" fmla="*/ 356343 w 3572681"/>
              <a:gd name="connsiteY1" fmla="*/ 0 h 307776"/>
              <a:gd name="connsiteX2" fmla="*/ 3572681 w 3572681"/>
              <a:gd name="connsiteY2" fmla="*/ 0 h 307776"/>
              <a:gd name="connsiteX3" fmla="*/ 3216338 w 3572681"/>
              <a:gd name="connsiteY3" fmla="*/ 307776 h 307776"/>
              <a:gd name="connsiteX4" fmla="*/ 0 w 3572681"/>
              <a:gd name="connsiteY4" fmla="*/ 307776 h 307776"/>
              <a:gd name="connsiteX0" fmla="*/ 0 w 3216338"/>
              <a:gd name="connsiteY0" fmla="*/ 307776 h 307776"/>
              <a:gd name="connsiteX1" fmla="*/ 356343 w 3216338"/>
              <a:gd name="connsiteY1" fmla="*/ 0 h 307776"/>
              <a:gd name="connsiteX2" fmla="*/ 3210731 w 3216338"/>
              <a:gd name="connsiteY2" fmla="*/ 0 h 307776"/>
              <a:gd name="connsiteX3" fmla="*/ 3216338 w 3216338"/>
              <a:gd name="connsiteY3" fmla="*/ 307776 h 307776"/>
              <a:gd name="connsiteX4" fmla="*/ 0 w 3216338"/>
              <a:gd name="connsiteY4" fmla="*/ 307776 h 307776"/>
              <a:gd name="connsiteX0" fmla="*/ 0 w 3216338"/>
              <a:gd name="connsiteY0" fmla="*/ 310157 h 310157"/>
              <a:gd name="connsiteX1" fmla="*/ 356343 w 3216338"/>
              <a:gd name="connsiteY1" fmla="*/ 2381 h 310157"/>
              <a:gd name="connsiteX2" fmla="*/ 3215494 w 3216338"/>
              <a:gd name="connsiteY2" fmla="*/ 0 h 310157"/>
              <a:gd name="connsiteX3" fmla="*/ 3216338 w 3216338"/>
              <a:gd name="connsiteY3" fmla="*/ 310157 h 310157"/>
              <a:gd name="connsiteX4" fmla="*/ 0 w 3216338"/>
              <a:gd name="connsiteY4" fmla="*/ 310157 h 310157"/>
              <a:gd name="connsiteX0" fmla="*/ 0 w 3190061"/>
              <a:gd name="connsiteY0" fmla="*/ 310157 h 310157"/>
              <a:gd name="connsiteX1" fmla="*/ 330066 w 3190061"/>
              <a:gd name="connsiteY1" fmla="*/ 2381 h 310157"/>
              <a:gd name="connsiteX2" fmla="*/ 3189217 w 3190061"/>
              <a:gd name="connsiteY2" fmla="*/ 0 h 310157"/>
              <a:gd name="connsiteX3" fmla="*/ 3190061 w 3190061"/>
              <a:gd name="connsiteY3" fmla="*/ 310157 h 310157"/>
              <a:gd name="connsiteX4" fmla="*/ 0 w 3190061"/>
              <a:gd name="connsiteY4" fmla="*/ 310157 h 310157"/>
              <a:gd name="connsiteX0" fmla="*/ 0 w 3163784"/>
              <a:gd name="connsiteY0" fmla="*/ 310157 h 310157"/>
              <a:gd name="connsiteX1" fmla="*/ 303789 w 3163784"/>
              <a:gd name="connsiteY1" fmla="*/ 2381 h 310157"/>
              <a:gd name="connsiteX2" fmla="*/ 3162940 w 3163784"/>
              <a:gd name="connsiteY2" fmla="*/ 0 h 310157"/>
              <a:gd name="connsiteX3" fmla="*/ 3163784 w 3163784"/>
              <a:gd name="connsiteY3" fmla="*/ 310157 h 310157"/>
              <a:gd name="connsiteX4" fmla="*/ 0 w 3163784"/>
              <a:gd name="connsiteY4" fmla="*/ 310157 h 310157"/>
              <a:gd name="connsiteX0" fmla="*/ 0 w 3146173"/>
              <a:gd name="connsiteY0" fmla="*/ 310157 h 310157"/>
              <a:gd name="connsiteX1" fmla="*/ 286178 w 3146173"/>
              <a:gd name="connsiteY1" fmla="*/ 2381 h 310157"/>
              <a:gd name="connsiteX2" fmla="*/ 3145329 w 3146173"/>
              <a:gd name="connsiteY2" fmla="*/ 0 h 310157"/>
              <a:gd name="connsiteX3" fmla="*/ 3146173 w 3146173"/>
              <a:gd name="connsiteY3" fmla="*/ 310157 h 310157"/>
              <a:gd name="connsiteX4" fmla="*/ 0 w 3146173"/>
              <a:gd name="connsiteY4" fmla="*/ 310157 h 310157"/>
              <a:gd name="connsiteX0" fmla="*/ 0 w 3146173"/>
              <a:gd name="connsiteY0" fmla="*/ 310157 h 310157"/>
              <a:gd name="connsiteX1" fmla="*/ 263535 w 3146173"/>
              <a:gd name="connsiteY1" fmla="*/ 2381 h 310157"/>
              <a:gd name="connsiteX2" fmla="*/ 3145329 w 3146173"/>
              <a:gd name="connsiteY2" fmla="*/ 0 h 310157"/>
              <a:gd name="connsiteX3" fmla="*/ 3146173 w 3146173"/>
              <a:gd name="connsiteY3" fmla="*/ 310157 h 310157"/>
              <a:gd name="connsiteX4" fmla="*/ 0 w 3146173"/>
              <a:gd name="connsiteY4" fmla="*/ 310157 h 31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46173" h="310157">
                <a:moveTo>
                  <a:pt x="0" y="310157"/>
                </a:moveTo>
                <a:lnTo>
                  <a:pt x="263535" y="2381"/>
                </a:lnTo>
                <a:lnTo>
                  <a:pt x="3145329" y="0"/>
                </a:lnTo>
                <a:cubicBezTo>
                  <a:pt x="3145610" y="103386"/>
                  <a:pt x="3145892" y="206771"/>
                  <a:pt x="3146173" y="310157"/>
                </a:cubicBezTo>
                <a:lnTo>
                  <a:pt x="0" y="310157"/>
                </a:lnTo>
                <a:close/>
              </a:path>
            </a:pathLst>
          </a:custGeom>
          <a:gradFill>
            <a:gsLst>
              <a:gs pos="0">
                <a:srgbClr val="2F8BFD">
                  <a:alpha val="17000"/>
                </a:srgbClr>
              </a:gs>
              <a:gs pos="100000">
                <a:srgbClr val="0159D5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5">
            <a:extLst>
              <a:ext uri="{FF2B5EF4-FFF2-40B4-BE49-F238E27FC236}">
                <a16:creationId xmlns:a16="http://schemas.microsoft.com/office/drawing/2014/main" id="{14515D9F-1BE9-4B9B-83C8-EBDC3D615E8A}"/>
              </a:ext>
            </a:extLst>
          </p:cNvPr>
          <p:cNvSpPr/>
          <p:nvPr userDrawn="1"/>
        </p:nvSpPr>
        <p:spPr>
          <a:xfrm>
            <a:off x="4344709" y="4169441"/>
            <a:ext cx="3310890" cy="55245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F8BFD">
                  <a:alpha val="66000"/>
                </a:srgbClr>
              </a:gs>
              <a:gs pos="100000">
                <a:srgbClr val="0159D5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平行四边形 3">
            <a:extLst>
              <a:ext uri="{FF2B5EF4-FFF2-40B4-BE49-F238E27FC236}">
                <a16:creationId xmlns:a16="http://schemas.microsoft.com/office/drawing/2014/main" id="{499AB620-6E09-41BA-94F5-FEEA162468AD}"/>
              </a:ext>
            </a:extLst>
          </p:cNvPr>
          <p:cNvSpPr/>
          <p:nvPr userDrawn="1"/>
        </p:nvSpPr>
        <p:spPr>
          <a:xfrm rot="10800000">
            <a:off x="-34578" y="-4109"/>
            <a:ext cx="6113879" cy="453685"/>
          </a:xfrm>
          <a:custGeom>
            <a:avLst/>
            <a:gdLst>
              <a:gd name="connsiteX0" fmla="*/ 0 w 3749666"/>
              <a:gd name="connsiteY0" fmla="*/ 279463 h 279463"/>
              <a:gd name="connsiteX1" fmla="*/ 323562 w 3749666"/>
              <a:gd name="connsiteY1" fmla="*/ 0 h 279463"/>
              <a:gd name="connsiteX2" fmla="*/ 3749666 w 3749666"/>
              <a:gd name="connsiteY2" fmla="*/ 0 h 279463"/>
              <a:gd name="connsiteX3" fmla="*/ 3426104 w 3749666"/>
              <a:gd name="connsiteY3" fmla="*/ 279463 h 279463"/>
              <a:gd name="connsiteX4" fmla="*/ 0 w 3749666"/>
              <a:gd name="connsiteY4" fmla="*/ 279463 h 279463"/>
              <a:gd name="connsiteX0" fmla="*/ 0 w 3784244"/>
              <a:gd name="connsiteY0" fmla="*/ 279463 h 279463"/>
              <a:gd name="connsiteX1" fmla="*/ 323562 w 3784244"/>
              <a:gd name="connsiteY1" fmla="*/ 0 h 279463"/>
              <a:gd name="connsiteX2" fmla="*/ 3749666 w 3784244"/>
              <a:gd name="connsiteY2" fmla="*/ 0 h 279463"/>
              <a:gd name="connsiteX3" fmla="*/ 3784244 w 3784244"/>
              <a:gd name="connsiteY3" fmla="*/ 279463 h 279463"/>
              <a:gd name="connsiteX4" fmla="*/ 0 w 3784244"/>
              <a:gd name="connsiteY4" fmla="*/ 279463 h 279463"/>
              <a:gd name="connsiteX0" fmla="*/ 0 w 3816631"/>
              <a:gd name="connsiteY0" fmla="*/ 283516 h 283516"/>
              <a:gd name="connsiteX1" fmla="*/ 355949 w 3816631"/>
              <a:gd name="connsiteY1" fmla="*/ 0 h 283516"/>
              <a:gd name="connsiteX2" fmla="*/ 3782053 w 3816631"/>
              <a:gd name="connsiteY2" fmla="*/ 0 h 283516"/>
              <a:gd name="connsiteX3" fmla="*/ 3816631 w 3816631"/>
              <a:gd name="connsiteY3" fmla="*/ 279463 h 283516"/>
              <a:gd name="connsiteX4" fmla="*/ 0 w 3816631"/>
              <a:gd name="connsiteY4" fmla="*/ 283516 h 283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6631" h="283516">
                <a:moveTo>
                  <a:pt x="0" y="283516"/>
                </a:moveTo>
                <a:lnTo>
                  <a:pt x="355949" y="0"/>
                </a:lnTo>
                <a:lnTo>
                  <a:pt x="3782053" y="0"/>
                </a:lnTo>
                <a:lnTo>
                  <a:pt x="3816631" y="279463"/>
                </a:lnTo>
                <a:lnTo>
                  <a:pt x="0" y="283516"/>
                </a:lnTo>
                <a:close/>
              </a:path>
            </a:pathLst>
          </a:custGeom>
          <a:solidFill>
            <a:srgbClr val="E2E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平行四边形 18">
            <a:extLst>
              <a:ext uri="{FF2B5EF4-FFF2-40B4-BE49-F238E27FC236}">
                <a16:creationId xmlns:a16="http://schemas.microsoft.com/office/drawing/2014/main" id="{6F7C9EFB-A475-4997-88D2-22BAEC3728CC}"/>
              </a:ext>
            </a:extLst>
          </p:cNvPr>
          <p:cNvSpPr/>
          <p:nvPr userDrawn="1"/>
        </p:nvSpPr>
        <p:spPr>
          <a:xfrm rot="10800000">
            <a:off x="-3" y="0"/>
            <a:ext cx="5673326" cy="451904"/>
          </a:xfrm>
          <a:custGeom>
            <a:avLst/>
            <a:gdLst>
              <a:gd name="connsiteX0" fmla="*/ 0 w 3572681"/>
              <a:gd name="connsiteY0" fmla="*/ 307776 h 307776"/>
              <a:gd name="connsiteX1" fmla="*/ 356343 w 3572681"/>
              <a:gd name="connsiteY1" fmla="*/ 0 h 307776"/>
              <a:gd name="connsiteX2" fmla="*/ 3572681 w 3572681"/>
              <a:gd name="connsiteY2" fmla="*/ 0 h 307776"/>
              <a:gd name="connsiteX3" fmla="*/ 3216338 w 3572681"/>
              <a:gd name="connsiteY3" fmla="*/ 307776 h 307776"/>
              <a:gd name="connsiteX4" fmla="*/ 0 w 3572681"/>
              <a:gd name="connsiteY4" fmla="*/ 307776 h 307776"/>
              <a:gd name="connsiteX0" fmla="*/ 0 w 3216338"/>
              <a:gd name="connsiteY0" fmla="*/ 307776 h 307776"/>
              <a:gd name="connsiteX1" fmla="*/ 356343 w 3216338"/>
              <a:gd name="connsiteY1" fmla="*/ 0 h 307776"/>
              <a:gd name="connsiteX2" fmla="*/ 3210731 w 3216338"/>
              <a:gd name="connsiteY2" fmla="*/ 0 h 307776"/>
              <a:gd name="connsiteX3" fmla="*/ 3216338 w 3216338"/>
              <a:gd name="connsiteY3" fmla="*/ 307776 h 307776"/>
              <a:gd name="connsiteX4" fmla="*/ 0 w 3216338"/>
              <a:gd name="connsiteY4" fmla="*/ 307776 h 307776"/>
              <a:gd name="connsiteX0" fmla="*/ 0 w 3216338"/>
              <a:gd name="connsiteY0" fmla="*/ 310157 h 310157"/>
              <a:gd name="connsiteX1" fmla="*/ 356343 w 3216338"/>
              <a:gd name="connsiteY1" fmla="*/ 2381 h 310157"/>
              <a:gd name="connsiteX2" fmla="*/ 3215494 w 3216338"/>
              <a:gd name="connsiteY2" fmla="*/ 0 h 310157"/>
              <a:gd name="connsiteX3" fmla="*/ 3216338 w 3216338"/>
              <a:gd name="connsiteY3" fmla="*/ 310157 h 310157"/>
              <a:gd name="connsiteX4" fmla="*/ 0 w 3216338"/>
              <a:gd name="connsiteY4" fmla="*/ 310157 h 31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6338" h="310157">
                <a:moveTo>
                  <a:pt x="0" y="310157"/>
                </a:moveTo>
                <a:lnTo>
                  <a:pt x="356343" y="2381"/>
                </a:lnTo>
                <a:lnTo>
                  <a:pt x="3215494" y="0"/>
                </a:lnTo>
                <a:cubicBezTo>
                  <a:pt x="3215775" y="103386"/>
                  <a:pt x="3216057" y="206771"/>
                  <a:pt x="3216338" y="310157"/>
                </a:cubicBezTo>
                <a:lnTo>
                  <a:pt x="0" y="310157"/>
                </a:lnTo>
                <a:close/>
              </a:path>
            </a:pathLst>
          </a:custGeom>
          <a:gradFill>
            <a:gsLst>
              <a:gs pos="0">
                <a:srgbClr val="2F8BFD">
                  <a:alpha val="17000"/>
                </a:srgbClr>
              </a:gs>
              <a:gs pos="100000">
                <a:srgbClr val="0159D5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BB64FF3-F403-4235-A223-7FED3F58D50F}"/>
              </a:ext>
            </a:extLst>
          </p:cNvPr>
          <p:cNvSpPr txBox="1"/>
          <p:nvPr userDrawn="1"/>
        </p:nvSpPr>
        <p:spPr>
          <a:xfrm>
            <a:off x="1836102" y="2144621"/>
            <a:ext cx="83738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BB64FF3-F403-4235-A223-7FED3F58D50F}"/>
              </a:ext>
            </a:extLst>
          </p:cNvPr>
          <p:cNvSpPr txBox="1"/>
          <p:nvPr userDrawn="1"/>
        </p:nvSpPr>
        <p:spPr>
          <a:xfrm>
            <a:off x="4321894" y="4195215"/>
            <a:ext cx="33545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576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1" grpId="0"/>
      <p:bldP spid="33" grpId="0"/>
    </p:bldLst>
  </p:timing>
  <p:extLst>
    <p:ext uri="{DCECCB84-F9BA-43D5-87BE-67443E8EF086}">
      <p15:sldGuideLst xmlns:p15="http://schemas.microsoft.com/office/powerpoint/2012/main">
        <p15:guide id="2" pos="68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8FF02B-1AA2-65F9-5772-5BC23FD70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1D14E7-FD11-704C-2AFF-EB4EB6A44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09DF4E-F412-FAC0-637C-153E74FEC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31AF47-ACDE-C2A5-B43E-5D44152A2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317ED7-14B2-62A9-1EDC-26308DD14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824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9D118B-D409-BB0A-E693-20D93AD0A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04874C-A8D7-3355-DC68-269195A3A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49F7F9-721F-7486-8EBA-16FE12D7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CCB2A7-A9AF-800A-F399-325B1B50E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236DEE-8FDC-C971-71CB-1D1D91242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3618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8D38D2-7520-BA37-6CD6-47B4DF5C4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0901FB-2990-F905-0465-59F587A092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E062D2-9863-1E8D-33D6-D0BF9CD99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E41DDC-D9EF-F61A-AD55-C44102BB0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AFCD16-1104-4EAD-57E5-85D7BF6C7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180066-51F7-05A8-2EFC-62357DFC7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3913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A3AFDD-3BB0-D8D2-26F0-000DCEDEF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BA9BB6-C664-18BF-62D3-EED824F70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D462832-1BC5-D363-AF89-AB702F6B0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55FA71D-91DE-A94E-6F8E-01C5622FF8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CCB3261-2529-519D-38B9-2114923E85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32D9FDC-32D7-567F-8333-9494F0D6F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7E2E9EC-2AF9-D22B-F1DE-56288D2B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DAE38AD-F276-DEE3-0985-32EFD2E63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2235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047DD8-6303-D374-309A-5841AD5D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31A1C6E-A0CD-2595-9BB8-6BE98D341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6289D2F-9738-A915-A584-F71A316D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44FBA5-74C3-FDFD-75BE-4B6766896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8361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C48FD6-5BC2-D708-4228-08584AF6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54311A-70F0-2704-C55B-4D847E8C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6FDB544-BFAB-DDD7-BF1E-4A26A15A9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511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281B4B-67C3-7C59-357C-7B6464414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117F6C-AF42-5495-F8DE-CBFBD7E9B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3D133C-2A15-03D7-EA6C-D13154EAD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ABCA9-37A3-08E7-57C1-0F0D9C4BA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CF7A14-39CB-01CB-75A3-96A4AA82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315190-3BAF-651B-BD6D-E162B88AF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038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049D5A-A2AE-2B71-EFBC-27E049099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80AFBB1-DF3D-0B8C-E24E-EA79DB4081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AEA87-4F20-E2F6-8B9A-DDEA4691E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E97D65-CAA3-9A89-6AD0-29BA47ADB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3DD7A7-0C4F-107D-6ADE-313F436A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92B68D-3B06-97FA-4F6C-514C6F448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118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2466020-98BA-FCE2-4189-A0F7DDA9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B3DE2B-E7A9-02D7-9BA6-60C630818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F29D7A-BDC1-39F3-1C6F-A4625368A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C3026-E381-4621-A74B-B1BAD667BD45}" type="datetimeFigureOut">
              <a:rPr lang="zh-CN" altLang="en-US" smtClean="0"/>
              <a:t>2025/4/3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CF1AD5-51D3-E0AA-CD8A-70DB08402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F2C666-DE6F-0536-7445-9D2FC5AD05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7B95D-8EA6-499A-8633-8179C325BD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4585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703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1">
            <a:extLst>
              <a:ext uri="{FF2B5EF4-FFF2-40B4-BE49-F238E27FC236}">
                <a16:creationId xmlns:a16="http://schemas.microsoft.com/office/drawing/2014/main" id="{C3C609EA-C2BB-4DB3-8E83-24BB2DAEC948}"/>
              </a:ext>
            </a:extLst>
          </p:cNvPr>
          <p:cNvSpPr txBox="1">
            <a:spLocks/>
          </p:cNvSpPr>
          <p:nvPr/>
        </p:nvSpPr>
        <p:spPr>
          <a:xfrm>
            <a:off x="1924648" y="3021760"/>
            <a:ext cx="7143293" cy="1050826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平行四边形 29">
            <a:extLst>
              <a:ext uri="{FF2B5EF4-FFF2-40B4-BE49-F238E27FC236}">
                <a16:creationId xmlns:a16="http://schemas.microsoft.com/office/drawing/2014/main" id="{A7079489-8F57-49A4-921A-8D460DAC0442}"/>
              </a:ext>
            </a:extLst>
          </p:cNvPr>
          <p:cNvSpPr/>
          <p:nvPr/>
        </p:nvSpPr>
        <p:spPr>
          <a:xfrm>
            <a:off x="4378342" y="2501826"/>
            <a:ext cx="1842160" cy="307776"/>
          </a:xfrm>
          <a:prstGeom prst="parallelogram">
            <a:avLst>
              <a:gd name="adj" fmla="val 115780"/>
            </a:avLst>
          </a:prstGeom>
          <a:solidFill>
            <a:srgbClr val="019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平行四边形 30">
            <a:extLst>
              <a:ext uri="{FF2B5EF4-FFF2-40B4-BE49-F238E27FC236}">
                <a16:creationId xmlns:a16="http://schemas.microsoft.com/office/drawing/2014/main" id="{75679747-3DA4-44D0-95FF-918C6E00917F}"/>
              </a:ext>
            </a:extLst>
          </p:cNvPr>
          <p:cNvSpPr/>
          <p:nvPr/>
        </p:nvSpPr>
        <p:spPr>
          <a:xfrm>
            <a:off x="2760583" y="2501826"/>
            <a:ext cx="1842160" cy="307776"/>
          </a:xfrm>
          <a:prstGeom prst="parallelogram">
            <a:avLst>
              <a:gd name="adj" fmla="val 115780"/>
            </a:avLst>
          </a:prstGeom>
          <a:solidFill>
            <a:srgbClr val="019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平行四边形 31">
            <a:extLst>
              <a:ext uri="{FF2B5EF4-FFF2-40B4-BE49-F238E27FC236}">
                <a16:creationId xmlns:a16="http://schemas.microsoft.com/office/drawing/2014/main" id="{D13CE46F-5953-4559-AF30-998BDE595AE7}"/>
              </a:ext>
            </a:extLst>
          </p:cNvPr>
          <p:cNvSpPr/>
          <p:nvPr/>
        </p:nvSpPr>
        <p:spPr>
          <a:xfrm>
            <a:off x="1142824" y="2501826"/>
            <a:ext cx="1842160" cy="307776"/>
          </a:xfrm>
          <a:prstGeom prst="parallelogram">
            <a:avLst>
              <a:gd name="adj" fmla="val 115780"/>
            </a:avLst>
          </a:prstGeom>
          <a:solidFill>
            <a:srgbClr val="019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平行四边形 24">
            <a:extLst>
              <a:ext uri="{FF2B5EF4-FFF2-40B4-BE49-F238E27FC236}">
                <a16:creationId xmlns:a16="http://schemas.microsoft.com/office/drawing/2014/main" id="{1E1EAD4C-710E-4C08-8B02-D88D0696FF8F}"/>
              </a:ext>
            </a:extLst>
          </p:cNvPr>
          <p:cNvSpPr/>
          <p:nvPr/>
        </p:nvSpPr>
        <p:spPr>
          <a:xfrm>
            <a:off x="8501206" y="6550225"/>
            <a:ext cx="3693532" cy="307776"/>
          </a:xfrm>
          <a:custGeom>
            <a:avLst/>
            <a:gdLst>
              <a:gd name="connsiteX0" fmla="*/ 0 w 4153637"/>
              <a:gd name="connsiteY0" fmla="*/ 307776 h 307776"/>
              <a:gd name="connsiteX1" fmla="*/ 356343 w 4153637"/>
              <a:gd name="connsiteY1" fmla="*/ 0 h 307776"/>
              <a:gd name="connsiteX2" fmla="*/ 4153637 w 4153637"/>
              <a:gd name="connsiteY2" fmla="*/ 0 h 307776"/>
              <a:gd name="connsiteX3" fmla="*/ 3797294 w 4153637"/>
              <a:gd name="connsiteY3" fmla="*/ 307776 h 307776"/>
              <a:gd name="connsiteX4" fmla="*/ 0 w 4153637"/>
              <a:gd name="connsiteY4" fmla="*/ 307776 h 307776"/>
              <a:gd name="connsiteX0" fmla="*/ 0 w 3797294"/>
              <a:gd name="connsiteY0" fmla="*/ 307776 h 307776"/>
              <a:gd name="connsiteX1" fmla="*/ 356343 w 3797294"/>
              <a:gd name="connsiteY1" fmla="*/ 0 h 307776"/>
              <a:gd name="connsiteX2" fmla="*/ 3686709 w 3797294"/>
              <a:gd name="connsiteY2" fmla="*/ 6486 h 307776"/>
              <a:gd name="connsiteX3" fmla="*/ 3797294 w 3797294"/>
              <a:gd name="connsiteY3" fmla="*/ 307776 h 307776"/>
              <a:gd name="connsiteX4" fmla="*/ 0 w 3797294"/>
              <a:gd name="connsiteY4" fmla="*/ 307776 h 307776"/>
              <a:gd name="connsiteX0" fmla="*/ 0 w 3693532"/>
              <a:gd name="connsiteY0" fmla="*/ 307776 h 307776"/>
              <a:gd name="connsiteX1" fmla="*/ 356343 w 3693532"/>
              <a:gd name="connsiteY1" fmla="*/ 0 h 307776"/>
              <a:gd name="connsiteX2" fmla="*/ 3686709 w 3693532"/>
              <a:gd name="connsiteY2" fmla="*/ 6486 h 307776"/>
              <a:gd name="connsiteX3" fmla="*/ 3693532 w 3693532"/>
              <a:gd name="connsiteY3" fmla="*/ 301291 h 307776"/>
              <a:gd name="connsiteX4" fmla="*/ 0 w 3693532"/>
              <a:gd name="connsiteY4" fmla="*/ 307776 h 307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3532" h="307776">
                <a:moveTo>
                  <a:pt x="0" y="307776"/>
                </a:moveTo>
                <a:lnTo>
                  <a:pt x="356343" y="0"/>
                </a:lnTo>
                <a:lnTo>
                  <a:pt x="3686709" y="6486"/>
                </a:lnTo>
                <a:lnTo>
                  <a:pt x="3693532" y="301291"/>
                </a:lnTo>
                <a:lnTo>
                  <a:pt x="0" y="307776"/>
                </a:lnTo>
                <a:close/>
              </a:path>
            </a:pathLst>
          </a:custGeom>
          <a:solidFill>
            <a:srgbClr val="C9E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平行四边形 18">
            <a:extLst>
              <a:ext uri="{FF2B5EF4-FFF2-40B4-BE49-F238E27FC236}">
                <a16:creationId xmlns:a16="http://schemas.microsoft.com/office/drawing/2014/main" id="{DDDC7D3D-6257-4EB8-9F4E-A99EE04B9653}"/>
              </a:ext>
            </a:extLst>
          </p:cNvPr>
          <p:cNvSpPr/>
          <p:nvPr/>
        </p:nvSpPr>
        <p:spPr>
          <a:xfrm>
            <a:off x="8981269" y="6550224"/>
            <a:ext cx="3216338" cy="307776"/>
          </a:xfrm>
          <a:custGeom>
            <a:avLst/>
            <a:gdLst>
              <a:gd name="connsiteX0" fmla="*/ 0 w 3572681"/>
              <a:gd name="connsiteY0" fmla="*/ 307776 h 307776"/>
              <a:gd name="connsiteX1" fmla="*/ 356343 w 3572681"/>
              <a:gd name="connsiteY1" fmla="*/ 0 h 307776"/>
              <a:gd name="connsiteX2" fmla="*/ 3572681 w 3572681"/>
              <a:gd name="connsiteY2" fmla="*/ 0 h 307776"/>
              <a:gd name="connsiteX3" fmla="*/ 3216338 w 3572681"/>
              <a:gd name="connsiteY3" fmla="*/ 307776 h 307776"/>
              <a:gd name="connsiteX4" fmla="*/ 0 w 3572681"/>
              <a:gd name="connsiteY4" fmla="*/ 307776 h 307776"/>
              <a:gd name="connsiteX0" fmla="*/ 0 w 3216338"/>
              <a:gd name="connsiteY0" fmla="*/ 307776 h 307776"/>
              <a:gd name="connsiteX1" fmla="*/ 356343 w 3216338"/>
              <a:gd name="connsiteY1" fmla="*/ 0 h 307776"/>
              <a:gd name="connsiteX2" fmla="*/ 3210731 w 3216338"/>
              <a:gd name="connsiteY2" fmla="*/ 0 h 307776"/>
              <a:gd name="connsiteX3" fmla="*/ 3216338 w 3216338"/>
              <a:gd name="connsiteY3" fmla="*/ 307776 h 307776"/>
              <a:gd name="connsiteX4" fmla="*/ 0 w 3216338"/>
              <a:gd name="connsiteY4" fmla="*/ 307776 h 307776"/>
              <a:gd name="connsiteX0" fmla="*/ 0 w 3216338"/>
              <a:gd name="connsiteY0" fmla="*/ 310157 h 310157"/>
              <a:gd name="connsiteX1" fmla="*/ 356343 w 3216338"/>
              <a:gd name="connsiteY1" fmla="*/ 2381 h 310157"/>
              <a:gd name="connsiteX2" fmla="*/ 3215494 w 3216338"/>
              <a:gd name="connsiteY2" fmla="*/ 0 h 310157"/>
              <a:gd name="connsiteX3" fmla="*/ 3216338 w 3216338"/>
              <a:gd name="connsiteY3" fmla="*/ 310157 h 310157"/>
              <a:gd name="connsiteX4" fmla="*/ 0 w 3216338"/>
              <a:gd name="connsiteY4" fmla="*/ 310157 h 31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6338" h="310157">
                <a:moveTo>
                  <a:pt x="0" y="310157"/>
                </a:moveTo>
                <a:lnTo>
                  <a:pt x="356343" y="2381"/>
                </a:lnTo>
                <a:lnTo>
                  <a:pt x="3215494" y="0"/>
                </a:lnTo>
                <a:cubicBezTo>
                  <a:pt x="3215775" y="103386"/>
                  <a:pt x="3216057" y="206771"/>
                  <a:pt x="3216338" y="310157"/>
                </a:cubicBezTo>
                <a:lnTo>
                  <a:pt x="0" y="310157"/>
                </a:lnTo>
                <a:close/>
              </a:path>
            </a:pathLst>
          </a:custGeom>
          <a:gradFill>
            <a:gsLst>
              <a:gs pos="0">
                <a:srgbClr val="2F8BFD">
                  <a:alpha val="17000"/>
                </a:srgbClr>
              </a:gs>
              <a:gs pos="100000">
                <a:srgbClr val="0159D5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2"/>
          <p:cNvSpPr/>
          <p:nvPr/>
        </p:nvSpPr>
        <p:spPr>
          <a:xfrm>
            <a:off x="5941820" y="2478454"/>
            <a:ext cx="6250180" cy="314919"/>
          </a:xfrm>
          <a:custGeom>
            <a:avLst/>
            <a:gdLst>
              <a:gd name="connsiteX0" fmla="*/ 0 w 4374075"/>
              <a:gd name="connsiteY0" fmla="*/ 0 h 307776"/>
              <a:gd name="connsiteX1" fmla="*/ 4374075 w 4374075"/>
              <a:gd name="connsiteY1" fmla="*/ 0 h 307776"/>
              <a:gd name="connsiteX2" fmla="*/ 4374075 w 4374075"/>
              <a:gd name="connsiteY2" fmla="*/ 307776 h 307776"/>
              <a:gd name="connsiteX3" fmla="*/ 0 w 4374075"/>
              <a:gd name="connsiteY3" fmla="*/ 307776 h 307776"/>
              <a:gd name="connsiteX4" fmla="*/ 0 w 4374075"/>
              <a:gd name="connsiteY4" fmla="*/ 0 h 307776"/>
              <a:gd name="connsiteX0" fmla="*/ 314325 w 4688400"/>
              <a:gd name="connsiteY0" fmla="*/ 0 h 307776"/>
              <a:gd name="connsiteX1" fmla="*/ 4688400 w 4688400"/>
              <a:gd name="connsiteY1" fmla="*/ 0 h 307776"/>
              <a:gd name="connsiteX2" fmla="*/ 4688400 w 4688400"/>
              <a:gd name="connsiteY2" fmla="*/ 307776 h 307776"/>
              <a:gd name="connsiteX3" fmla="*/ 0 w 4688400"/>
              <a:gd name="connsiteY3" fmla="*/ 307776 h 307776"/>
              <a:gd name="connsiteX4" fmla="*/ 314325 w 4688400"/>
              <a:gd name="connsiteY4" fmla="*/ 0 h 307776"/>
              <a:gd name="connsiteX0" fmla="*/ 333375 w 4688400"/>
              <a:gd name="connsiteY0" fmla="*/ 0 h 307776"/>
              <a:gd name="connsiteX1" fmla="*/ 4688400 w 4688400"/>
              <a:gd name="connsiteY1" fmla="*/ 0 h 307776"/>
              <a:gd name="connsiteX2" fmla="*/ 4688400 w 4688400"/>
              <a:gd name="connsiteY2" fmla="*/ 307776 h 307776"/>
              <a:gd name="connsiteX3" fmla="*/ 0 w 4688400"/>
              <a:gd name="connsiteY3" fmla="*/ 307776 h 307776"/>
              <a:gd name="connsiteX4" fmla="*/ 333375 w 4688400"/>
              <a:gd name="connsiteY4" fmla="*/ 0 h 307776"/>
              <a:gd name="connsiteX0" fmla="*/ 330994 w 4686019"/>
              <a:gd name="connsiteY0" fmla="*/ 0 h 312538"/>
              <a:gd name="connsiteX1" fmla="*/ 4686019 w 4686019"/>
              <a:gd name="connsiteY1" fmla="*/ 0 h 312538"/>
              <a:gd name="connsiteX2" fmla="*/ 4686019 w 4686019"/>
              <a:gd name="connsiteY2" fmla="*/ 307776 h 312538"/>
              <a:gd name="connsiteX3" fmla="*/ 0 w 4686019"/>
              <a:gd name="connsiteY3" fmla="*/ 312538 h 312538"/>
              <a:gd name="connsiteX4" fmla="*/ 330994 w 4686019"/>
              <a:gd name="connsiteY4" fmla="*/ 0 h 312538"/>
              <a:gd name="connsiteX0" fmla="*/ 342900 w 4686019"/>
              <a:gd name="connsiteY0" fmla="*/ 0 h 312538"/>
              <a:gd name="connsiteX1" fmla="*/ 4686019 w 4686019"/>
              <a:gd name="connsiteY1" fmla="*/ 0 h 312538"/>
              <a:gd name="connsiteX2" fmla="*/ 4686019 w 4686019"/>
              <a:gd name="connsiteY2" fmla="*/ 307776 h 312538"/>
              <a:gd name="connsiteX3" fmla="*/ 0 w 4686019"/>
              <a:gd name="connsiteY3" fmla="*/ 312538 h 312538"/>
              <a:gd name="connsiteX4" fmla="*/ 342900 w 4686019"/>
              <a:gd name="connsiteY4" fmla="*/ 0 h 312538"/>
              <a:gd name="connsiteX0" fmla="*/ 359569 w 4702688"/>
              <a:gd name="connsiteY0" fmla="*/ 0 h 314919"/>
              <a:gd name="connsiteX1" fmla="*/ 4702688 w 4702688"/>
              <a:gd name="connsiteY1" fmla="*/ 0 h 314919"/>
              <a:gd name="connsiteX2" fmla="*/ 4702688 w 4702688"/>
              <a:gd name="connsiteY2" fmla="*/ 307776 h 314919"/>
              <a:gd name="connsiteX3" fmla="*/ 0 w 4702688"/>
              <a:gd name="connsiteY3" fmla="*/ 314919 h 314919"/>
              <a:gd name="connsiteX4" fmla="*/ 359569 w 4702688"/>
              <a:gd name="connsiteY4" fmla="*/ 0 h 314919"/>
              <a:gd name="connsiteX0" fmla="*/ 342901 w 4702688"/>
              <a:gd name="connsiteY0" fmla="*/ 2381 h 314919"/>
              <a:gd name="connsiteX1" fmla="*/ 4702688 w 4702688"/>
              <a:gd name="connsiteY1" fmla="*/ 0 h 314919"/>
              <a:gd name="connsiteX2" fmla="*/ 4702688 w 4702688"/>
              <a:gd name="connsiteY2" fmla="*/ 307776 h 314919"/>
              <a:gd name="connsiteX3" fmla="*/ 0 w 4702688"/>
              <a:gd name="connsiteY3" fmla="*/ 314919 h 314919"/>
              <a:gd name="connsiteX4" fmla="*/ 342901 w 4702688"/>
              <a:gd name="connsiteY4" fmla="*/ 2381 h 31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02688" h="314919">
                <a:moveTo>
                  <a:pt x="342901" y="2381"/>
                </a:moveTo>
                <a:lnTo>
                  <a:pt x="4702688" y="0"/>
                </a:lnTo>
                <a:lnTo>
                  <a:pt x="4702688" y="307776"/>
                </a:lnTo>
                <a:lnTo>
                  <a:pt x="0" y="314919"/>
                </a:lnTo>
                <a:lnTo>
                  <a:pt x="342901" y="2381"/>
                </a:lnTo>
                <a:close/>
              </a:path>
            </a:pathLst>
          </a:custGeom>
          <a:solidFill>
            <a:srgbClr val="C9E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F5ED882-6D27-4494-BA4B-E43B82E0AFE2}"/>
              </a:ext>
            </a:extLst>
          </p:cNvPr>
          <p:cNvGrpSpPr/>
          <p:nvPr/>
        </p:nvGrpSpPr>
        <p:grpSpPr>
          <a:xfrm>
            <a:off x="-787856" y="0"/>
            <a:ext cx="727786" cy="2681012"/>
            <a:chOff x="-787856" y="0"/>
            <a:chExt cx="727786" cy="2681012"/>
          </a:xfrm>
        </p:grpSpPr>
        <p:sp>
          <p:nvSpPr>
            <p:cNvPr id="40" name="文本占位符 21"/>
            <p:cNvSpPr txBox="1">
              <a:spLocks/>
            </p:cNvSpPr>
            <p:nvPr/>
          </p:nvSpPr>
          <p:spPr>
            <a:xfrm>
              <a:off x="-787856" y="2395262"/>
              <a:ext cx="721375" cy="28575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4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sz="1100" b="0" dirty="0"/>
                <a:t>标准色</a:t>
              </a:r>
            </a:p>
          </p:txBody>
        </p: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00DCDAC3-C04B-440E-AA91-5B0B9084D3A0}"/>
                </a:ext>
              </a:extLst>
            </p:cNvPr>
            <p:cNvSpPr/>
            <p:nvPr/>
          </p:nvSpPr>
          <p:spPr>
            <a:xfrm>
              <a:off x="-427165" y="0"/>
              <a:ext cx="367095" cy="467212"/>
            </a:xfrm>
            <a:prstGeom prst="rect">
              <a:avLst/>
            </a:prstGeom>
            <a:solidFill>
              <a:srgbClr val="019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A9FCF70-D5E2-407B-9F0D-92A22EC3F3F9}"/>
                </a:ext>
              </a:extLst>
            </p:cNvPr>
            <p:cNvSpPr/>
            <p:nvPr/>
          </p:nvSpPr>
          <p:spPr>
            <a:xfrm>
              <a:off x="-427165" y="467212"/>
              <a:ext cx="367095" cy="467212"/>
            </a:xfrm>
            <a:prstGeom prst="rect">
              <a:avLst/>
            </a:prstGeom>
            <a:solidFill>
              <a:srgbClr val="C9E9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CB56C9F-0529-4E1A-ACAA-BFCB420DA731}"/>
                </a:ext>
              </a:extLst>
            </p:cNvPr>
            <p:cNvSpPr/>
            <p:nvPr/>
          </p:nvSpPr>
          <p:spPr>
            <a:xfrm>
              <a:off x="-427166" y="934424"/>
              <a:ext cx="367095" cy="467212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16CA90B-F42D-423A-AA05-25AF457CF349}"/>
                </a:ext>
              </a:extLst>
            </p:cNvPr>
            <p:cNvSpPr/>
            <p:nvPr/>
          </p:nvSpPr>
          <p:spPr>
            <a:xfrm>
              <a:off x="-427167" y="1401636"/>
              <a:ext cx="367095" cy="4672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EA6F2B8E-9D6B-4AF5-BCE9-22C0CD2A63F8}"/>
                </a:ext>
              </a:extLst>
            </p:cNvPr>
            <p:cNvSpPr/>
            <p:nvPr/>
          </p:nvSpPr>
          <p:spPr>
            <a:xfrm>
              <a:off x="-427168" y="1868848"/>
              <a:ext cx="367095" cy="467212"/>
            </a:xfrm>
            <a:prstGeom prst="rect">
              <a:avLst/>
            </a:prstGeom>
            <a:solidFill>
              <a:srgbClr val="096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4CCD9594-A30B-52A4-2065-1AB12CB18A16}"/>
              </a:ext>
            </a:extLst>
          </p:cNvPr>
          <p:cNvSpPr txBox="1"/>
          <p:nvPr/>
        </p:nvSpPr>
        <p:spPr>
          <a:xfrm>
            <a:off x="1244600" y="1726044"/>
            <a:ext cx="10350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6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Synq</a:t>
            </a:r>
            <a:r>
              <a:rPr lang="en-US" altLang="zh-CN" sz="3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Public Policy Analytics Over Encrypted Data</a:t>
            </a:r>
            <a:endParaRPr lang="zh-CN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DF07965-3040-4D38-A666-D301BEA7C63C}"/>
              </a:ext>
            </a:extLst>
          </p:cNvPr>
          <p:cNvSpPr txBox="1"/>
          <p:nvPr/>
        </p:nvSpPr>
        <p:spPr>
          <a:xfrm>
            <a:off x="2682081" y="3049863"/>
            <a:ext cx="76263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Zachary Espiritu, Marilyn George, </a:t>
            </a:r>
            <a:r>
              <a:rPr lang="en-US" altLang="zh-CN" sz="24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Seny</a:t>
            </a:r>
            <a:r>
              <a:rPr lang="en-US" altLang="zh-CN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Kamara, Lucy Qin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11DDFE0-4545-4841-9FFF-24EC63A4202F}"/>
              </a:ext>
            </a:extLst>
          </p:cNvPr>
          <p:cNvSpPr txBox="1"/>
          <p:nvPr/>
        </p:nvSpPr>
        <p:spPr>
          <a:xfrm>
            <a:off x="2470944" y="3768018"/>
            <a:ext cx="78978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400" b="0" i="0" u="none" strike="noStrike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2024 IEEE Symposium on Security and Privacy (S&amp;P)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86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3B6E663-71F7-C3FD-6978-FCB09E43CC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003" y="327407"/>
            <a:ext cx="1452892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基础操作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F7F49A7-EA2C-4691-BB2A-334E355CD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699" y="1255695"/>
            <a:ext cx="5335875" cy="40475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FEE6698-CE38-464C-B9F9-9B43192F5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2212" y="1877802"/>
            <a:ext cx="5335875" cy="181571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FF935D0-032A-411A-8481-2E4593F60C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677" y="3693517"/>
            <a:ext cx="5351048" cy="111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289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标题 4">
            <a:extLst>
              <a:ext uri="{FF2B5EF4-FFF2-40B4-BE49-F238E27FC236}">
                <a16:creationId xmlns:a16="http://schemas.microsoft.com/office/drawing/2014/main" id="{558A3572-1F97-108A-17A3-41334748B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8210" y="307998"/>
            <a:ext cx="1348040" cy="403347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聚合操作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990B889-3FB9-4EB7-B5A0-54F489AF3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13" y="1151720"/>
            <a:ext cx="4643308" cy="557760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85BAC6-A596-42D0-9692-13AA631B7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7481" y="1516449"/>
            <a:ext cx="4132515" cy="470844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9B841E5-4383-44EE-80A7-65DE289F93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143" y="848792"/>
            <a:ext cx="6286660" cy="369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7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B35EBB2-FB23-4B43-B027-A78E02D7C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08" y="941750"/>
            <a:ext cx="11828783" cy="23805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1AB5D47-6D87-4E50-A2FF-53EB2CBDE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8802" y="3322319"/>
            <a:ext cx="4968644" cy="3475955"/>
          </a:xfrm>
          <a:prstGeom prst="rect">
            <a:avLst/>
          </a:prstGeom>
        </p:spPr>
      </p:pic>
      <p:sp>
        <p:nvSpPr>
          <p:cNvPr id="4" name="标题 4">
            <a:extLst>
              <a:ext uri="{FF2B5EF4-FFF2-40B4-BE49-F238E27FC236}">
                <a16:creationId xmlns:a16="http://schemas.microsoft.com/office/drawing/2014/main" id="{6366CF9D-DC43-47BB-BCA9-C065AF74D3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450" y="334821"/>
            <a:ext cx="774088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示例</a:t>
            </a:r>
          </a:p>
        </p:txBody>
      </p:sp>
    </p:spTree>
    <p:extLst>
      <p:ext uri="{BB962C8B-B14F-4D97-AF65-F5344CB8AC3E}">
        <p14:creationId xmlns:p14="http://schemas.microsoft.com/office/powerpoint/2010/main" val="21470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EFF0A4F-4083-4530-AE54-8B44B9D24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051" y="309696"/>
            <a:ext cx="5629669" cy="425756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31DB8FB-3B79-4202-BE46-6D6CDAB4E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164" y="4497409"/>
            <a:ext cx="5931745" cy="2128143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26D492D4-4E3D-45C4-8088-E90D633C6B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030" y="309696"/>
            <a:ext cx="2381250" cy="403347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不经意伪随机函数</a:t>
            </a:r>
          </a:p>
        </p:txBody>
      </p:sp>
    </p:spTree>
    <p:extLst>
      <p:ext uri="{BB962C8B-B14F-4D97-AF65-F5344CB8AC3E}">
        <p14:creationId xmlns:p14="http://schemas.microsoft.com/office/powerpoint/2010/main" val="1208628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标题 4">
            <a:extLst>
              <a:ext uri="{FF2B5EF4-FFF2-40B4-BE49-F238E27FC236}">
                <a16:creationId xmlns:a16="http://schemas.microsoft.com/office/drawing/2014/main" id="{558A3572-1F97-108A-17A3-41334748B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910" y="346184"/>
            <a:ext cx="1373440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协议设计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219012-41FC-4729-A6DC-F555533AF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798" y="346184"/>
            <a:ext cx="4485492" cy="65009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2A112D0-CD5A-4386-B216-075B2430E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950" y="399986"/>
            <a:ext cx="4816259" cy="84306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98FE0C2-5C7E-4E11-8044-E72FB164F0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9950" y="1296850"/>
            <a:ext cx="4664640" cy="549806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5F7799C8-D25E-4C85-8016-102B18EDD7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3379" y="1307733"/>
            <a:ext cx="4669400" cy="555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06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标题 4">
            <a:extLst>
              <a:ext uri="{FF2B5EF4-FFF2-40B4-BE49-F238E27FC236}">
                <a16:creationId xmlns:a16="http://schemas.microsoft.com/office/drawing/2014/main" id="{558A3572-1F97-108A-17A3-41334748B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450" y="334821"/>
            <a:ext cx="774088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示例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2DD00F6-35D0-4704-9C91-F6DABE387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531" y="482080"/>
            <a:ext cx="9153248" cy="606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006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标题 4">
            <a:extLst>
              <a:ext uri="{FF2B5EF4-FFF2-40B4-BE49-F238E27FC236}">
                <a16:creationId xmlns:a16="http://schemas.microsoft.com/office/drawing/2014/main" id="{558A3572-1F97-108A-17A3-41334748B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710" y="346184"/>
            <a:ext cx="1484425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协议设计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F616ACC-9CAF-4527-BF8E-A40B7E7E5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9224" y="154023"/>
            <a:ext cx="4544595" cy="667512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B26D37D-0CC7-43B0-B901-4977AB108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135" y="547857"/>
            <a:ext cx="4733219" cy="588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129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标题 4">
            <a:extLst>
              <a:ext uri="{FF2B5EF4-FFF2-40B4-BE49-F238E27FC236}">
                <a16:creationId xmlns:a16="http://schemas.microsoft.com/office/drawing/2014/main" id="{558A3572-1F97-108A-17A3-41334748B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9900" y="339834"/>
            <a:ext cx="873349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示例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7DABF30-35D3-4563-9196-6BF64D145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70" y="1250741"/>
            <a:ext cx="11885106" cy="346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53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220B3F5-A9E8-489F-BA1B-953E74D21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13" y="1820175"/>
            <a:ext cx="5486587" cy="29979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75C158A-A271-457C-809B-99CFA6CC2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202" y="1695348"/>
            <a:ext cx="5655649" cy="3122752"/>
          </a:xfrm>
          <a:prstGeom prst="rect">
            <a:avLst/>
          </a:prstGeom>
        </p:spPr>
      </p:pic>
      <p:sp>
        <p:nvSpPr>
          <p:cNvPr id="7" name="标题 4">
            <a:extLst>
              <a:ext uri="{FF2B5EF4-FFF2-40B4-BE49-F238E27FC236}">
                <a16:creationId xmlns:a16="http://schemas.microsoft.com/office/drawing/2014/main" id="{967960E8-B66E-469D-A82A-26418C4EA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450" y="334821"/>
            <a:ext cx="774088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40AD7A2-3522-4045-B44A-FB3F92BF8611}"/>
              </a:ext>
            </a:extLst>
          </p:cNvPr>
          <p:cNvSpPr txBox="1"/>
          <p:nvPr/>
        </p:nvSpPr>
        <p:spPr>
          <a:xfrm>
            <a:off x="3492408" y="5325681"/>
            <a:ext cx="548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https://github.com/encryptedsystems/synq</a:t>
            </a:r>
            <a:r>
              <a:rPr lang="en-US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17995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372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6F7C9ADC-4414-4796-B9EE-AD6B8ABD74C9}"/>
              </a:ext>
            </a:extLst>
          </p:cNvPr>
          <p:cNvGrpSpPr/>
          <p:nvPr/>
        </p:nvGrpSpPr>
        <p:grpSpPr>
          <a:xfrm>
            <a:off x="-787856" y="0"/>
            <a:ext cx="727786" cy="2681012"/>
            <a:chOff x="-787856" y="0"/>
            <a:chExt cx="727786" cy="2681012"/>
          </a:xfrm>
        </p:grpSpPr>
        <p:sp>
          <p:nvSpPr>
            <p:cNvPr id="144" name="文本占位符 21">
              <a:extLst>
                <a:ext uri="{FF2B5EF4-FFF2-40B4-BE49-F238E27FC236}">
                  <a16:creationId xmlns:a16="http://schemas.microsoft.com/office/drawing/2014/main" id="{C3F5DAD6-C82A-4844-9641-D350E7E1F64E}"/>
                </a:ext>
              </a:extLst>
            </p:cNvPr>
            <p:cNvSpPr txBox="1">
              <a:spLocks/>
            </p:cNvSpPr>
            <p:nvPr/>
          </p:nvSpPr>
          <p:spPr>
            <a:xfrm>
              <a:off x="-787856" y="2395262"/>
              <a:ext cx="721375" cy="28575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4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sz="1100" b="0" dirty="0"/>
                <a:t>标准色</a:t>
              </a:r>
            </a:p>
          </p:txBody>
        </p:sp>
        <p:sp>
          <p:nvSpPr>
            <p:cNvPr id="145" name="矩形 144">
              <a:extLst>
                <a:ext uri="{FF2B5EF4-FFF2-40B4-BE49-F238E27FC236}">
                  <a16:creationId xmlns:a16="http://schemas.microsoft.com/office/drawing/2014/main" id="{C71EA6AA-415C-4DCE-B7B5-10E70257BA59}"/>
                </a:ext>
              </a:extLst>
            </p:cNvPr>
            <p:cNvSpPr/>
            <p:nvPr/>
          </p:nvSpPr>
          <p:spPr>
            <a:xfrm>
              <a:off x="-427165" y="0"/>
              <a:ext cx="367095" cy="467212"/>
            </a:xfrm>
            <a:prstGeom prst="rect">
              <a:avLst/>
            </a:prstGeom>
            <a:solidFill>
              <a:srgbClr val="019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矩形 145">
              <a:extLst>
                <a:ext uri="{FF2B5EF4-FFF2-40B4-BE49-F238E27FC236}">
                  <a16:creationId xmlns:a16="http://schemas.microsoft.com/office/drawing/2014/main" id="{13D2843B-D9FA-4B85-A72E-D67609161C4E}"/>
                </a:ext>
              </a:extLst>
            </p:cNvPr>
            <p:cNvSpPr/>
            <p:nvPr/>
          </p:nvSpPr>
          <p:spPr>
            <a:xfrm>
              <a:off x="-427165" y="467212"/>
              <a:ext cx="367095" cy="467212"/>
            </a:xfrm>
            <a:prstGeom prst="rect">
              <a:avLst/>
            </a:prstGeom>
            <a:solidFill>
              <a:srgbClr val="C9E9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矩形 278">
              <a:extLst>
                <a:ext uri="{FF2B5EF4-FFF2-40B4-BE49-F238E27FC236}">
                  <a16:creationId xmlns:a16="http://schemas.microsoft.com/office/drawing/2014/main" id="{85E10D98-A4B1-4CEF-B751-B75EC17F1A19}"/>
                </a:ext>
              </a:extLst>
            </p:cNvPr>
            <p:cNvSpPr/>
            <p:nvPr/>
          </p:nvSpPr>
          <p:spPr>
            <a:xfrm>
              <a:off x="-427166" y="934424"/>
              <a:ext cx="367095" cy="467212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矩形 279">
              <a:extLst>
                <a:ext uri="{FF2B5EF4-FFF2-40B4-BE49-F238E27FC236}">
                  <a16:creationId xmlns:a16="http://schemas.microsoft.com/office/drawing/2014/main" id="{652E06DD-04A2-4B7F-B9C1-0705E192D1DF}"/>
                </a:ext>
              </a:extLst>
            </p:cNvPr>
            <p:cNvSpPr/>
            <p:nvPr/>
          </p:nvSpPr>
          <p:spPr>
            <a:xfrm>
              <a:off x="-427167" y="1401636"/>
              <a:ext cx="367095" cy="4672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矩形 280">
              <a:extLst>
                <a:ext uri="{FF2B5EF4-FFF2-40B4-BE49-F238E27FC236}">
                  <a16:creationId xmlns:a16="http://schemas.microsoft.com/office/drawing/2014/main" id="{4E571967-BB30-4747-806A-1EECCC991522}"/>
                </a:ext>
              </a:extLst>
            </p:cNvPr>
            <p:cNvSpPr/>
            <p:nvPr/>
          </p:nvSpPr>
          <p:spPr>
            <a:xfrm>
              <a:off x="-427168" y="1868848"/>
              <a:ext cx="367095" cy="467212"/>
            </a:xfrm>
            <a:prstGeom prst="rect">
              <a:avLst/>
            </a:prstGeom>
            <a:solidFill>
              <a:srgbClr val="096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标题 4">
            <a:extLst>
              <a:ext uri="{FF2B5EF4-FFF2-40B4-BE49-F238E27FC236}">
                <a16:creationId xmlns:a16="http://schemas.microsoft.com/office/drawing/2014/main" id="{7D68B708-5119-DDAC-AEA8-1E09C94FD5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150" y="322134"/>
            <a:ext cx="793751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摘要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BBA1AB-A01F-4553-94AD-BB39D21B0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384" y="373299"/>
            <a:ext cx="5990043" cy="618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4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0614B1-6522-41A5-9F2A-512D38CFD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0" y="352943"/>
            <a:ext cx="1943948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部署拓扑结构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A861EC1-BE82-42BA-8512-A16209E10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" y="960915"/>
            <a:ext cx="11968480" cy="3152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164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0614B1-6522-41A5-9F2A-512D38CFD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322927"/>
            <a:ext cx="1377104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本文贡献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A0BEB35-7284-4091-B220-6129067DA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26" y="820006"/>
            <a:ext cx="5443175" cy="571506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E33980C-AD19-45C9-897C-DB7ACCD17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597" y="140047"/>
            <a:ext cx="5394522" cy="1894343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717B4EE6-0429-466A-8FFD-3D8EF79EC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040" y="2074636"/>
            <a:ext cx="5389079" cy="464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49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6F7C9ADC-4414-4796-B9EE-AD6B8ABD74C9}"/>
              </a:ext>
            </a:extLst>
          </p:cNvPr>
          <p:cNvGrpSpPr/>
          <p:nvPr/>
        </p:nvGrpSpPr>
        <p:grpSpPr>
          <a:xfrm>
            <a:off x="-787856" y="0"/>
            <a:ext cx="727786" cy="2681012"/>
            <a:chOff x="-787856" y="0"/>
            <a:chExt cx="727786" cy="2681012"/>
          </a:xfrm>
        </p:grpSpPr>
        <p:sp>
          <p:nvSpPr>
            <p:cNvPr id="144" name="文本占位符 21">
              <a:extLst>
                <a:ext uri="{FF2B5EF4-FFF2-40B4-BE49-F238E27FC236}">
                  <a16:creationId xmlns:a16="http://schemas.microsoft.com/office/drawing/2014/main" id="{C3F5DAD6-C82A-4844-9641-D350E7E1F64E}"/>
                </a:ext>
              </a:extLst>
            </p:cNvPr>
            <p:cNvSpPr txBox="1">
              <a:spLocks/>
            </p:cNvSpPr>
            <p:nvPr/>
          </p:nvSpPr>
          <p:spPr>
            <a:xfrm>
              <a:off x="-787856" y="2395262"/>
              <a:ext cx="721375" cy="28575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4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sz="1100" b="0" dirty="0"/>
                <a:t>标准色</a:t>
              </a:r>
            </a:p>
          </p:txBody>
        </p:sp>
        <p:sp>
          <p:nvSpPr>
            <p:cNvPr id="145" name="矩形 144">
              <a:extLst>
                <a:ext uri="{FF2B5EF4-FFF2-40B4-BE49-F238E27FC236}">
                  <a16:creationId xmlns:a16="http://schemas.microsoft.com/office/drawing/2014/main" id="{C71EA6AA-415C-4DCE-B7B5-10E70257BA59}"/>
                </a:ext>
              </a:extLst>
            </p:cNvPr>
            <p:cNvSpPr/>
            <p:nvPr/>
          </p:nvSpPr>
          <p:spPr>
            <a:xfrm>
              <a:off x="-427165" y="0"/>
              <a:ext cx="367095" cy="467212"/>
            </a:xfrm>
            <a:prstGeom prst="rect">
              <a:avLst/>
            </a:prstGeom>
            <a:solidFill>
              <a:srgbClr val="019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矩形 145">
              <a:extLst>
                <a:ext uri="{FF2B5EF4-FFF2-40B4-BE49-F238E27FC236}">
                  <a16:creationId xmlns:a16="http://schemas.microsoft.com/office/drawing/2014/main" id="{13D2843B-D9FA-4B85-A72E-D67609161C4E}"/>
                </a:ext>
              </a:extLst>
            </p:cNvPr>
            <p:cNvSpPr/>
            <p:nvPr/>
          </p:nvSpPr>
          <p:spPr>
            <a:xfrm>
              <a:off x="-427165" y="467212"/>
              <a:ext cx="367095" cy="467212"/>
            </a:xfrm>
            <a:prstGeom prst="rect">
              <a:avLst/>
            </a:prstGeom>
            <a:solidFill>
              <a:srgbClr val="C9E9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矩形 278">
              <a:extLst>
                <a:ext uri="{FF2B5EF4-FFF2-40B4-BE49-F238E27FC236}">
                  <a16:creationId xmlns:a16="http://schemas.microsoft.com/office/drawing/2014/main" id="{85E10D98-A4B1-4CEF-B751-B75EC17F1A19}"/>
                </a:ext>
              </a:extLst>
            </p:cNvPr>
            <p:cNvSpPr/>
            <p:nvPr/>
          </p:nvSpPr>
          <p:spPr>
            <a:xfrm>
              <a:off x="-427166" y="934424"/>
              <a:ext cx="367095" cy="467212"/>
            </a:xfrm>
            <a:prstGeom prst="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矩形 279">
              <a:extLst>
                <a:ext uri="{FF2B5EF4-FFF2-40B4-BE49-F238E27FC236}">
                  <a16:creationId xmlns:a16="http://schemas.microsoft.com/office/drawing/2014/main" id="{652E06DD-04A2-4B7F-B9C1-0705E192D1DF}"/>
                </a:ext>
              </a:extLst>
            </p:cNvPr>
            <p:cNvSpPr/>
            <p:nvPr/>
          </p:nvSpPr>
          <p:spPr>
            <a:xfrm>
              <a:off x="-427167" y="1401636"/>
              <a:ext cx="367095" cy="4672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矩形 280">
              <a:extLst>
                <a:ext uri="{FF2B5EF4-FFF2-40B4-BE49-F238E27FC236}">
                  <a16:creationId xmlns:a16="http://schemas.microsoft.com/office/drawing/2014/main" id="{4E571967-BB30-4747-806A-1EECCC991522}"/>
                </a:ext>
              </a:extLst>
            </p:cNvPr>
            <p:cNvSpPr/>
            <p:nvPr/>
          </p:nvSpPr>
          <p:spPr>
            <a:xfrm>
              <a:off x="-427168" y="1868848"/>
              <a:ext cx="367095" cy="467212"/>
            </a:xfrm>
            <a:prstGeom prst="rect">
              <a:avLst/>
            </a:prstGeom>
            <a:solidFill>
              <a:srgbClr val="096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标题 4">
            <a:extLst>
              <a:ext uri="{FF2B5EF4-FFF2-40B4-BE49-F238E27FC236}">
                <a16:creationId xmlns:a16="http://schemas.microsoft.com/office/drawing/2014/main" id="{912898D1-B15B-FC2D-FB7B-4B783AE3F6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228" y="336108"/>
            <a:ext cx="1966719" cy="403347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设计考虑因素</a:t>
            </a:r>
            <a:endParaRPr lang="en-US" altLang="zh-CN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E16024D-9E85-4754-96E3-765D7569E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366" y="861425"/>
            <a:ext cx="10419267" cy="54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19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ABB5D6-0670-4953-88B8-734C2E5B1B8A}"/>
              </a:ext>
            </a:extLst>
          </p:cNvPr>
          <p:cNvSpPr txBox="1"/>
          <p:nvPr/>
        </p:nvSpPr>
        <p:spPr>
          <a:xfrm>
            <a:off x="448697" y="319771"/>
            <a:ext cx="1366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方案对比</a:t>
            </a:r>
            <a:endParaRPr lang="en-US" altLang="zh-CN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5C7AAA90-0717-44A0-80C5-2DCE594D8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696" y="185736"/>
            <a:ext cx="8541891" cy="667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60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1902F95-2783-40A3-8FA8-268073A048CB}"/>
              </a:ext>
            </a:extLst>
          </p:cNvPr>
          <p:cNvSpPr txBox="1"/>
          <p:nvPr/>
        </p:nvSpPr>
        <p:spPr>
          <a:xfrm>
            <a:off x="387350" y="359740"/>
            <a:ext cx="14571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方案对比</a:t>
            </a: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3689DC85-38DC-4C3A-8995-3D219F193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06" y="920044"/>
            <a:ext cx="11128587" cy="458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13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4BF691-F5A7-40FD-BBB6-F4462B517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051" y="335048"/>
            <a:ext cx="1448646" cy="403347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基础知识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178938-F159-44EB-A7B0-03B0896A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08" y="883422"/>
            <a:ext cx="5685865" cy="50911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6758F41-42CC-4C30-824A-AE7F874A0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489149" cy="245879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125763F-3E05-44B8-8482-870BC9CEA1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682" y="2458794"/>
            <a:ext cx="5517467" cy="409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590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B9B559-0CE6-4283-B2ED-58634FC025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129" y="325354"/>
            <a:ext cx="1415840" cy="40334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基础知识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C2C869E-03CD-4A32-ACC8-E71104B92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6801" y="590049"/>
            <a:ext cx="6158744" cy="20777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493CC19-7F9C-4761-A8DD-D52393687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4188"/>
            <a:ext cx="5576801" cy="484495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D49A40E-875C-4787-BF1E-F9D2EF3C2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882" y="3287813"/>
            <a:ext cx="6827118" cy="233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99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封面">
  <a:themeElements>
    <a:clrScheme name="三未信安-主题色">
      <a:dk1>
        <a:srgbClr val="080808"/>
      </a:dk1>
      <a:lt1>
        <a:sysClr val="window" lastClr="FFFFFF"/>
      </a:lt1>
      <a:dk2>
        <a:srgbClr val="080808"/>
      </a:dk2>
      <a:lt2>
        <a:srgbClr val="FFFFFF"/>
      </a:lt2>
      <a:accent1>
        <a:srgbClr val="8EAADB"/>
      </a:accent1>
      <a:accent2>
        <a:srgbClr val="2F5496"/>
      </a:accent2>
      <a:accent3>
        <a:srgbClr val="A5A5A5"/>
      </a:accent3>
      <a:accent4>
        <a:srgbClr val="48A1FA"/>
      </a:accent4>
      <a:accent5>
        <a:srgbClr val="A8D08D"/>
      </a:accent5>
      <a:accent6>
        <a:srgbClr val="538135"/>
      </a:accent6>
      <a:hlink>
        <a:srgbClr val="48A1FA"/>
      </a:hlink>
      <a:folHlink>
        <a:srgbClr val="A5A5A5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14050</TotalTime>
  <Words>79</Words>
  <Application>Microsoft Office PowerPoint</Application>
  <PresentationFormat>宽屏</PresentationFormat>
  <Paragraphs>25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等线</vt:lpstr>
      <vt:lpstr>等线 Light</vt:lpstr>
      <vt:lpstr>微软雅黑</vt:lpstr>
      <vt:lpstr>Arial</vt:lpstr>
      <vt:lpstr>Times New Roman</vt:lpstr>
      <vt:lpstr>Office 主题​​</vt:lpstr>
      <vt:lpstr>封面</vt:lpstr>
      <vt:lpstr>PowerPoint 演示文稿</vt:lpstr>
      <vt:lpstr>摘要</vt:lpstr>
      <vt:lpstr>部署拓扑结构</vt:lpstr>
      <vt:lpstr>本文贡献</vt:lpstr>
      <vt:lpstr>设计考虑因素</vt:lpstr>
      <vt:lpstr>PowerPoint 演示文稿</vt:lpstr>
      <vt:lpstr>PowerPoint 演示文稿</vt:lpstr>
      <vt:lpstr>基础知识</vt:lpstr>
      <vt:lpstr>基础知识</vt:lpstr>
      <vt:lpstr>基础操作</vt:lpstr>
      <vt:lpstr>聚合操作</vt:lpstr>
      <vt:lpstr>示例</vt:lpstr>
      <vt:lpstr>不经意伪随机函数</vt:lpstr>
      <vt:lpstr>协议设计</vt:lpstr>
      <vt:lpstr>示例</vt:lpstr>
      <vt:lpstr>协议设计</vt:lpstr>
      <vt:lpstr>示例</vt:lpstr>
      <vt:lpstr>实验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三未信安</dc:creator>
  <cp:lastModifiedBy>洪军</cp:lastModifiedBy>
  <cp:revision>208</cp:revision>
  <dcterms:created xsi:type="dcterms:W3CDTF">2022-07-15T06:47:50Z</dcterms:created>
  <dcterms:modified xsi:type="dcterms:W3CDTF">2025-04-03T08:25:03Z</dcterms:modified>
</cp:coreProperties>
</file>

<file path=docProps/thumbnail.jpeg>
</file>